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13" r:id="rId1"/>
    <p:sldMasterId id="2147485439" r:id="rId2"/>
    <p:sldMasterId id="2147485419" r:id="rId3"/>
  </p:sldMasterIdLst>
  <p:notesMasterIdLst>
    <p:notesMasterId r:id="rId26"/>
  </p:notesMasterIdLst>
  <p:sldIdLst>
    <p:sldId id="516" r:id="rId4"/>
    <p:sldId id="519" r:id="rId5"/>
    <p:sldId id="520" r:id="rId6"/>
    <p:sldId id="548" r:id="rId7"/>
    <p:sldId id="549" r:id="rId8"/>
    <p:sldId id="522" r:id="rId9"/>
    <p:sldId id="523" r:id="rId10"/>
    <p:sldId id="524" r:id="rId11"/>
    <p:sldId id="525" r:id="rId12"/>
    <p:sldId id="527" r:id="rId13"/>
    <p:sldId id="528" r:id="rId14"/>
    <p:sldId id="490" r:id="rId15"/>
    <p:sldId id="529" r:id="rId16"/>
    <p:sldId id="532" r:id="rId17"/>
    <p:sldId id="536" r:id="rId18"/>
    <p:sldId id="547" r:id="rId19"/>
    <p:sldId id="537" r:id="rId20"/>
    <p:sldId id="538" r:id="rId21"/>
    <p:sldId id="540" r:id="rId22"/>
    <p:sldId id="556" r:id="rId23"/>
    <p:sldId id="543" r:id="rId24"/>
    <p:sldId id="550" r:id="rId25"/>
  </p:sldIdLst>
  <p:sldSz cx="21336000" cy="13335000"/>
  <p:notesSz cx="6858000" cy="9144000"/>
  <p:defaultTextStyle>
    <a:defPPr>
      <a:defRPr lang="en-US"/>
    </a:defPPr>
    <a:lvl1pPr algn="l" rtl="0" fontAlgn="base">
      <a:spcBef>
        <a:spcPct val="0"/>
      </a:spcBef>
      <a:spcAft>
        <a:spcPct val="0"/>
      </a:spcAft>
      <a:defRPr sz="3500" kern="1200">
        <a:solidFill>
          <a:srgbClr val="FFFFFF"/>
        </a:solidFill>
        <a:latin typeface="Arial" charset="0"/>
        <a:ea typeface="ヒラギノ角ゴ ProN W3" charset="0"/>
        <a:cs typeface="ヒラギノ角ゴ ProN W3" charset="0"/>
        <a:sym typeface="Arial" charset="0"/>
      </a:defRPr>
    </a:lvl1pPr>
    <a:lvl2pPr marL="455613" indent="1588" algn="l" rtl="0" fontAlgn="base">
      <a:spcBef>
        <a:spcPct val="0"/>
      </a:spcBef>
      <a:spcAft>
        <a:spcPct val="0"/>
      </a:spcAft>
      <a:defRPr sz="3500" kern="1200">
        <a:solidFill>
          <a:srgbClr val="FFFFFF"/>
        </a:solidFill>
        <a:latin typeface="Arial" charset="0"/>
        <a:ea typeface="ヒラギノ角ゴ ProN W3" charset="0"/>
        <a:cs typeface="ヒラギノ角ゴ ProN W3" charset="0"/>
        <a:sym typeface="Arial" charset="0"/>
      </a:defRPr>
    </a:lvl2pPr>
    <a:lvl3pPr marL="912813" indent="1588" algn="l" rtl="0" fontAlgn="base">
      <a:spcBef>
        <a:spcPct val="0"/>
      </a:spcBef>
      <a:spcAft>
        <a:spcPct val="0"/>
      </a:spcAft>
      <a:defRPr sz="3500" kern="1200">
        <a:solidFill>
          <a:srgbClr val="FFFFFF"/>
        </a:solidFill>
        <a:latin typeface="Arial" charset="0"/>
        <a:ea typeface="ヒラギノ角ゴ ProN W3" charset="0"/>
        <a:cs typeface="ヒラギノ角ゴ ProN W3" charset="0"/>
        <a:sym typeface="Arial" charset="0"/>
      </a:defRPr>
    </a:lvl3pPr>
    <a:lvl4pPr marL="1370013" indent="1588" algn="l" rtl="0" fontAlgn="base">
      <a:spcBef>
        <a:spcPct val="0"/>
      </a:spcBef>
      <a:spcAft>
        <a:spcPct val="0"/>
      </a:spcAft>
      <a:defRPr sz="3500" kern="1200">
        <a:solidFill>
          <a:srgbClr val="FFFFFF"/>
        </a:solidFill>
        <a:latin typeface="Arial" charset="0"/>
        <a:ea typeface="ヒラギノ角ゴ ProN W3" charset="0"/>
        <a:cs typeface="ヒラギノ角ゴ ProN W3" charset="0"/>
        <a:sym typeface="Arial" charset="0"/>
      </a:defRPr>
    </a:lvl4pPr>
    <a:lvl5pPr marL="1827213" indent="1588" algn="l" rtl="0" fontAlgn="base">
      <a:spcBef>
        <a:spcPct val="0"/>
      </a:spcBef>
      <a:spcAft>
        <a:spcPct val="0"/>
      </a:spcAft>
      <a:defRPr sz="3500" kern="1200">
        <a:solidFill>
          <a:srgbClr val="FFFFFF"/>
        </a:solidFill>
        <a:latin typeface="Arial" charset="0"/>
        <a:ea typeface="ヒラギノ角ゴ ProN W3" charset="0"/>
        <a:cs typeface="ヒラギノ角ゴ ProN W3" charset="0"/>
        <a:sym typeface="Arial" charset="0"/>
      </a:defRPr>
    </a:lvl5pPr>
    <a:lvl6pPr marL="2286000" algn="l" defTabSz="457200" rtl="0" eaLnBrk="1" latinLnBrk="0" hangingPunct="1">
      <a:defRPr sz="3500" kern="1200">
        <a:solidFill>
          <a:srgbClr val="FFFFFF"/>
        </a:solidFill>
        <a:latin typeface="Arial" charset="0"/>
        <a:ea typeface="ヒラギノ角ゴ ProN W3" charset="0"/>
        <a:cs typeface="ヒラギノ角ゴ ProN W3" charset="0"/>
        <a:sym typeface="Arial" charset="0"/>
      </a:defRPr>
    </a:lvl6pPr>
    <a:lvl7pPr marL="2743200" algn="l" defTabSz="457200" rtl="0" eaLnBrk="1" latinLnBrk="0" hangingPunct="1">
      <a:defRPr sz="3500" kern="1200">
        <a:solidFill>
          <a:srgbClr val="FFFFFF"/>
        </a:solidFill>
        <a:latin typeface="Arial" charset="0"/>
        <a:ea typeface="ヒラギノ角ゴ ProN W3" charset="0"/>
        <a:cs typeface="ヒラギノ角ゴ ProN W3" charset="0"/>
        <a:sym typeface="Arial" charset="0"/>
      </a:defRPr>
    </a:lvl7pPr>
    <a:lvl8pPr marL="3200400" algn="l" defTabSz="457200" rtl="0" eaLnBrk="1" latinLnBrk="0" hangingPunct="1">
      <a:defRPr sz="3500" kern="1200">
        <a:solidFill>
          <a:srgbClr val="FFFFFF"/>
        </a:solidFill>
        <a:latin typeface="Arial" charset="0"/>
        <a:ea typeface="ヒラギノ角ゴ ProN W3" charset="0"/>
        <a:cs typeface="ヒラギノ角ゴ ProN W3" charset="0"/>
        <a:sym typeface="Arial" charset="0"/>
      </a:defRPr>
    </a:lvl8pPr>
    <a:lvl9pPr marL="3657600" algn="l" defTabSz="457200" rtl="0" eaLnBrk="1" latinLnBrk="0" hangingPunct="1">
      <a:defRPr sz="3500" kern="1200">
        <a:solidFill>
          <a:srgbClr val="FFFFFF"/>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4200">
          <p15:clr>
            <a:srgbClr val="A4A3A4"/>
          </p15:clr>
        </p15:guide>
        <p15:guide id="2" pos="67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3AA"/>
    <a:srgbClr val="000000"/>
    <a:srgbClr val="174576"/>
    <a:srgbClr val="FF4D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9614" autoAdjust="0"/>
  </p:normalViewPr>
  <p:slideViewPr>
    <p:cSldViewPr>
      <p:cViewPr varScale="1">
        <p:scale>
          <a:sx n="67" d="100"/>
          <a:sy n="67" d="100"/>
        </p:scale>
        <p:origin x="904" y="200"/>
      </p:cViewPr>
      <p:guideLst>
        <p:guide orient="horz" pos="4200"/>
        <p:guide pos="67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60"/>
    </p:cViewPr>
  </p:sorterViewPr>
  <p:notesViewPr>
    <p:cSldViewPr>
      <p:cViewPr varScale="1">
        <p:scale>
          <a:sx n="134" d="100"/>
          <a:sy n="134" d="100"/>
        </p:scale>
        <p:origin x="-17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D00C8A9-9198-EB4A-8D05-517091641C23}" type="datetime1">
              <a:rPr lang="en-US"/>
              <a:pPr>
                <a:defRPr/>
              </a:pPr>
              <a:t>10/19/22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AB2F331-BAAC-734C-8AA9-2CAF2E716112}" type="slidenum">
              <a:rPr lang="en-US"/>
              <a:pPr>
                <a:defRPr/>
              </a:pPr>
              <a:t>‹#›</a:t>
            </a:fld>
            <a:endParaRPr lang="en-US"/>
          </a:p>
        </p:txBody>
      </p:sp>
    </p:spTree>
    <p:extLst>
      <p:ext uri="{BB962C8B-B14F-4D97-AF65-F5344CB8AC3E}">
        <p14:creationId xmlns:p14="http://schemas.microsoft.com/office/powerpoint/2010/main" val="3807078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ＭＳ Ｐゴシック" pitchFamily="-48" charset="-128"/>
        <a:cs typeface="ＭＳ Ｐゴシック" pitchFamily="-48" charset="-128"/>
      </a:defRPr>
    </a:lvl1pPr>
    <a:lvl2pPr marL="455613" algn="l" rtl="0" eaLnBrk="0" fontAlgn="base" hangingPunct="0">
      <a:spcBef>
        <a:spcPct val="30000"/>
      </a:spcBef>
      <a:spcAft>
        <a:spcPct val="0"/>
      </a:spcAft>
      <a:defRPr sz="1300" kern="1200">
        <a:solidFill>
          <a:schemeClr val="tx1"/>
        </a:solidFill>
        <a:latin typeface="+mn-lt"/>
        <a:ea typeface="ＭＳ Ｐゴシック" charset="-128"/>
        <a:cs typeface="+mn-cs"/>
      </a:defRPr>
    </a:lvl2pPr>
    <a:lvl3pPr marL="912813" algn="l" rtl="0" eaLnBrk="0" fontAlgn="base" hangingPunct="0">
      <a:spcBef>
        <a:spcPct val="30000"/>
      </a:spcBef>
      <a:spcAft>
        <a:spcPct val="0"/>
      </a:spcAft>
      <a:defRPr sz="1300" kern="1200">
        <a:solidFill>
          <a:schemeClr val="tx1"/>
        </a:solidFill>
        <a:latin typeface="+mn-lt"/>
        <a:ea typeface="ＭＳ Ｐゴシック" charset="-128"/>
        <a:cs typeface="+mn-cs"/>
      </a:defRPr>
    </a:lvl3pPr>
    <a:lvl4pPr marL="1370013" algn="l" rtl="0" eaLnBrk="0" fontAlgn="base" hangingPunct="0">
      <a:spcBef>
        <a:spcPct val="30000"/>
      </a:spcBef>
      <a:spcAft>
        <a:spcPct val="0"/>
      </a:spcAft>
      <a:defRPr sz="1300" kern="1200">
        <a:solidFill>
          <a:schemeClr val="tx1"/>
        </a:solidFill>
        <a:latin typeface="+mn-lt"/>
        <a:ea typeface="ＭＳ Ｐゴシック" charset="-128"/>
        <a:cs typeface="+mn-cs"/>
      </a:defRPr>
    </a:lvl4pPr>
    <a:lvl5pPr marL="1827213" algn="l" rtl="0" eaLnBrk="0" fontAlgn="base" hangingPunct="0">
      <a:spcBef>
        <a:spcPct val="30000"/>
      </a:spcBef>
      <a:spcAft>
        <a:spcPct val="0"/>
      </a:spcAft>
      <a:defRPr sz="1300" kern="1200">
        <a:solidFill>
          <a:schemeClr val="tx1"/>
        </a:solidFill>
        <a:latin typeface="+mn-lt"/>
        <a:ea typeface="ＭＳ Ｐゴシック" charset="-128"/>
        <a:cs typeface="+mn-cs"/>
      </a:defRPr>
    </a:lvl5pPr>
    <a:lvl6pPr marL="2285479" algn="l" defTabSz="914193" rtl="0" eaLnBrk="1" latinLnBrk="0" hangingPunct="1">
      <a:defRPr sz="1300" kern="1200">
        <a:solidFill>
          <a:schemeClr val="tx1"/>
        </a:solidFill>
        <a:latin typeface="+mn-lt"/>
        <a:ea typeface="+mn-ea"/>
        <a:cs typeface="+mn-cs"/>
      </a:defRPr>
    </a:lvl6pPr>
    <a:lvl7pPr marL="2742573" algn="l" defTabSz="914193" rtl="0" eaLnBrk="1" latinLnBrk="0" hangingPunct="1">
      <a:defRPr sz="1300" kern="1200">
        <a:solidFill>
          <a:schemeClr val="tx1"/>
        </a:solidFill>
        <a:latin typeface="+mn-lt"/>
        <a:ea typeface="+mn-ea"/>
        <a:cs typeface="+mn-cs"/>
      </a:defRPr>
    </a:lvl7pPr>
    <a:lvl8pPr marL="3199672" algn="l" defTabSz="914193" rtl="0" eaLnBrk="1" latinLnBrk="0" hangingPunct="1">
      <a:defRPr sz="1300" kern="1200">
        <a:solidFill>
          <a:schemeClr val="tx1"/>
        </a:solidFill>
        <a:latin typeface="+mn-lt"/>
        <a:ea typeface="+mn-ea"/>
        <a:cs typeface="+mn-cs"/>
      </a:defRPr>
    </a:lvl8pPr>
    <a:lvl9pPr marL="3656764" algn="l" defTabSz="91419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5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35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35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35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35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9pPr>
          </a:lstStyle>
          <a:p>
            <a:pPr eaLnBrk="1" hangingPunct="1"/>
            <a:fld id="{C2A00BD0-0ADB-6540-A95F-590DF2E40DEF}"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5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35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35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35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35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3500">
                <a:solidFill>
                  <a:srgbClr val="FFFFFF"/>
                </a:solidFill>
                <a:latin typeface="Arial" charset="0"/>
                <a:ea typeface="ヒラギノ角ゴ ProN W3" charset="0"/>
                <a:cs typeface="ヒラギノ角ゴ ProN W3" charset="0"/>
                <a:sym typeface="Arial" charset="0"/>
              </a:defRPr>
            </a:lvl9pPr>
          </a:lstStyle>
          <a:p>
            <a:pPr eaLnBrk="1" hangingPunct="1"/>
            <a:fld id="{1F86C615-0EDE-374A-847C-19AD219B48FC}" type="slidenum">
              <a:rPr lang="en-US" sz="1200"/>
              <a:pPr eaLnBrk="1" hangingPunct="1"/>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0" y="6572250"/>
            <a:ext cx="17602200" cy="5062538"/>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a:off x="6817859" y="3621418"/>
              <a:ext cx="393927" cy="394435"/>
            </a:xfrm>
            <a:prstGeom prst="teardrop">
              <a:avLst/>
            </a:prstGeom>
            <a:solidFill>
              <a:srgbClr val="FF4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ctrTitle"/>
          </p:nvPr>
        </p:nvSpPr>
        <p:spPr>
          <a:xfrm>
            <a:off x="3200400" y="7609158"/>
            <a:ext cx="13690600" cy="2858382"/>
          </a:xfrm>
        </p:spPr>
        <p:txBody>
          <a:bodyPr/>
          <a:lstStyle>
            <a:lvl1pPr algn="r">
              <a:defRPr sz="10000">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Subtitle 2"/>
          <p:cNvSpPr>
            <a:spLocks noGrp="1"/>
          </p:cNvSpPr>
          <p:nvPr>
            <p:ph type="subTitle" idx="1"/>
          </p:nvPr>
        </p:nvSpPr>
        <p:spPr>
          <a:xfrm>
            <a:off x="3200400" y="10493687"/>
            <a:ext cx="13690600" cy="1115608"/>
          </a:xfrm>
        </p:spPr>
        <p:txBody>
          <a:bodyPr/>
          <a:lstStyle>
            <a:lvl1pPr marL="0" indent="0" algn="r">
              <a:spcBef>
                <a:spcPct val="0"/>
              </a:spcBef>
              <a:buNone/>
              <a:defRPr sz="3000">
                <a:solidFill>
                  <a:schemeClr val="tx1">
                    <a:lumMod val="90000"/>
                    <a:lumOff val="10000"/>
                  </a:schemeClr>
                </a:solidFill>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a:xfrm rot="16200000">
            <a:off x="-1312862" y="8686800"/>
            <a:ext cx="4000500" cy="850900"/>
          </a:xfrm>
        </p:spPr>
        <p:txBody>
          <a:bodyPr tIns="0" bIns="0" anchor="b"/>
          <a:lstStyle>
            <a:lvl1pPr>
              <a:defRPr sz="3000">
                <a:solidFill>
                  <a:srgbClr val="7F7F7F"/>
                </a:solidFill>
              </a:defRPr>
            </a:lvl1pPr>
          </a:lstStyle>
          <a:p>
            <a:pPr>
              <a:defRPr/>
            </a:pPr>
            <a:fld id="{A4AB2F01-ADCD-4E44-A7A4-436B93EC3E68}" type="datetime1">
              <a:rPr lang="en-US"/>
              <a:pPr>
                <a:defRPr/>
              </a:pPr>
              <a:t>10/19/22</a:t>
            </a:fld>
            <a:endParaRPr lang="en-US"/>
          </a:p>
        </p:txBody>
      </p:sp>
      <p:sp>
        <p:nvSpPr>
          <p:cNvPr id="10" name="Footer Placeholder 4"/>
          <p:cNvSpPr>
            <a:spLocks noGrp="1"/>
          </p:cNvSpPr>
          <p:nvPr>
            <p:ph type="ftr" sz="quarter" idx="11"/>
          </p:nvPr>
        </p:nvSpPr>
        <p:spPr>
          <a:xfrm rot="16200000">
            <a:off x="-432593" y="8686006"/>
            <a:ext cx="4000500" cy="852487"/>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332622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4"/>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6" name="Snip Diagonal Corner Rectangle 5"/>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sz="half" idx="1"/>
          </p:nvPr>
        </p:nvSpPr>
        <p:spPr>
          <a:xfrm>
            <a:off x="1818742" y="3852335"/>
            <a:ext cx="8534400" cy="7729361"/>
          </a:xfrm>
        </p:spPr>
        <p:txBody>
          <a:bodyPr/>
          <a:lstStyle>
            <a:lvl1pPr marL="741363" indent="-741363">
              <a:buClr>
                <a:srgbClr val="FF0000"/>
              </a:buClr>
              <a:buSzPct val="100000"/>
              <a:buFont typeface="Wingdings 2" charset="2"/>
              <a:buChar char=""/>
              <a:defRPr sz="4800">
                <a:effectLst>
                  <a:outerShdw blurRad="50800" dist="38100" dir="2700000" algn="tl" rotWithShape="0">
                    <a:srgbClr val="000000">
                      <a:alpha val="97000"/>
                    </a:srgbClr>
                  </a:outerShdw>
                </a:effectLst>
              </a:defRPr>
            </a:lvl1pPr>
            <a:lvl2pPr marL="1484313" indent="-728663">
              <a:buClr>
                <a:srgbClr val="FF0000"/>
              </a:buClr>
              <a:buSzPct val="100000"/>
              <a:buFont typeface="Wingdings" charset="2"/>
              <a:buChar char="Ø"/>
              <a:defRPr sz="4300">
                <a:effectLst>
                  <a:outerShdw blurRad="50800" dist="38100" dir="2700000" algn="tl" rotWithShape="0">
                    <a:srgbClr val="000000">
                      <a:alpha val="97000"/>
                    </a:srgbClr>
                  </a:outerShdw>
                </a:effectLst>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10979152" y="3852335"/>
            <a:ext cx="8534400" cy="7729361"/>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lang="en-US" sz="43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mn-cs"/>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4"/>
          <p:cNvSpPr>
            <a:spLocks noGrp="1"/>
          </p:cNvSpPr>
          <p:nvPr>
            <p:ph type="dt" sz="half" idx="10"/>
          </p:nvPr>
        </p:nvSpPr>
        <p:spPr/>
        <p:txBody>
          <a:bodyPr/>
          <a:lstStyle>
            <a:lvl1pPr>
              <a:defRPr/>
            </a:lvl1pPr>
          </a:lstStyle>
          <a:p>
            <a:pPr>
              <a:defRPr/>
            </a:pPr>
            <a:fld id="{B10E99D5-B37E-F548-96A7-DE36AF9C9CE7}" type="datetime1">
              <a:rPr lang="en-US"/>
              <a:pPr>
                <a:defRPr/>
              </a:pPr>
              <a:t>10/19/22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A205D654-2F2F-B344-BF24-194B33E724ED}" type="slidenum">
              <a:rPr lang="en-US"/>
              <a:pPr>
                <a:defRPr/>
              </a:pPr>
              <a:t>‹#›</a:t>
            </a:fld>
            <a:endParaRPr lang="en-US"/>
          </a:p>
        </p:txBody>
      </p:sp>
    </p:spTree>
    <p:extLst>
      <p:ext uri="{BB962C8B-B14F-4D97-AF65-F5344CB8AC3E}">
        <p14:creationId xmlns:p14="http://schemas.microsoft.com/office/powerpoint/2010/main" val="131547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nip Diagonal Corner Rectangle 4"/>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6" name="Snip Diagonal Corner Rectangle 5"/>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sz="half" idx="1"/>
          </p:nvPr>
        </p:nvSpPr>
        <p:spPr>
          <a:xfrm>
            <a:off x="1818742" y="5448300"/>
            <a:ext cx="8534400" cy="6133396"/>
          </a:xfrm>
        </p:spPr>
        <p:txBody>
          <a:bodyPr/>
          <a:lstStyle>
            <a:lvl1pPr marL="741363" indent="-741363">
              <a:buClr>
                <a:srgbClr val="FF0000"/>
              </a:buClr>
              <a:buSzPct val="100000"/>
              <a:buFont typeface="Wingdings 2" charset="2"/>
              <a:buChar char=""/>
              <a:defRPr sz="4800">
                <a:effectLst>
                  <a:outerShdw blurRad="50800" dist="38100" dir="2700000" algn="tl" rotWithShape="0">
                    <a:srgbClr val="000000">
                      <a:alpha val="97000"/>
                    </a:srgbClr>
                  </a:outerShdw>
                </a:effectLst>
              </a:defRPr>
            </a:lvl1pPr>
            <a:lvl2pPr marL="1484313" indent="-728663">
              <a:buClr>
                <a:srgbClr val="FF0000"/>
              </a:buClr>
              <a:buSzPct val="100000"/>
              <a:buFont typeface="Wingdings" charset="2"/>
              <a:buChar char="Ø"/>
              <a:defRPr sz="4300">
                <a:effectLst>
                  <a:outerShdw blurRad="50800" dist="38100" dir="2700000" algn="tl" rotWithShape="0">
                    <a:srgbClr val="000000">
                      <a:alpha val="97000"/>
                    </a:srgbClr>
                  </a:outerShdw>
                </a:effectLst>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10979152" y="5448300"/>
            <a:ext cx="8534400" cy="6133396"/>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lang="en-US" sz="43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mn-cs"/>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4"/>
          <p:cNvSpPr>
            <a:spLocks noGrp="1"/>
          </p:cNvSpPr>
          <p:nvPr>
            <p:ph type="dt" sz="half" idx="10"/>
          </p:nvPr>
        </p:nvSpPr>
        <p:spPr/>
        <p:txBody>
          <a:bodyPr/>
          <a:lstStyle>
            <a:lvl1pPr>
              <a:defRPr/>
            </a:lvl1pPr>
          </a:lstStyle>
          <a:p>
            <a:pPr>
              <a:defRPr/>
            </a:pPr>
            <a:fld id="{B10E99D5-B37E-F548-96A7-DE36AF9C9CE7}" type="datetime1">
              <a:rPr lang="en-US"/>
              <a:pPr>
                <a:defRPr/>
              </a:pPr>
              <a:t>10/19/22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A205D654-2F2F-B344-BF24-194B33E724ED}" type="slidenum">
              <a:rPr lang="en-US"/>
              <a:pPr>
                <a:defRPr/>
              </a:pPr>
              <a:t>‹#›</a:t>
            </a:fld>
            <a:endParaRPr lang="en-US"/>
          </a:p>
        </p:txBody>
      </p:sp>
      <p:sp>
        <p:nvSpPr>
          <p:cNvPr id="10" name="Text Placeholder 2"/>
          <p:cNvSpPr>
            <a:spLocks noGrp="1"/>
          </p:cNvSpPr>
          <p:nvPr>
            <p:ph type="body" idx="13"/>
          </p:nvPr>
        </p:nvSpPr>
        <p:spPr>
          <a:xfrm>
            <a:off x="1818747" y="3601939"/>
            <a:ext cx="8534400" cy="1688482"/>
          </a:xfrm>
        </p:spPr>
        <p:txBody>
          <a:bodyPr anchor="ctr">
            <a:noAutofit/>
          </a:bodyPr>
          <a:lstStyle>
            <a:lvl1pPr marL="0" indent="0" algn="ctr">
              <a:spcBef>
                <a:spcPct val="0"/>
              </a:spcBef>
              <a:buNone/>
              <a:defRPr sz="5600" b="1">
                <a:solidFill>
                  <a:srgbClr val="FF0000"/>
                </a:solidFill>
                <a:effectLst>
                  <a:outerShdw blurRad="50800" dist="38100" dir="2700000" algn="tl" rotWithShape="0">
                    <a:srgbClr val="000000">
                      <a:alpha val="97000"/>
                    </a:srgbClr>
                  </a:outerShdw>
                </a:effectLst>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
        <p:nvSpPr>
          <p:cNvPr id="11" name="Text Placeholder 2"/>
          <p:cNvSpPr>
            <a:spLocks noGrp="1"/>
          </p:cNvSpPr>
          <p:nvPr>
            <p:ph type="body" idx="14"/>
          </p:nvPr>
        </p:nvSpPr>
        <p:spPr>
          <a:xfrm>
            <a:off x="10972800" y="3619500"/>
            <a:ext cx="8534400" cy="1688482"/>
          </a:xfrm>
        </p:spPr>
        <p:txBody>
          <a:bodyPr anchor="ctr">
            <a:noAutofit/>
          </a:bodyPr>
          <a:lstStyle>
            <a:lvl1pPr marL="0" indent="0" algn="ctr">
              <a:spcBef>
                <a:spcPct val="0"/>
              </a:spcBef>
              <a:buNone/>
              <a:defRPr sz="5600" b="1">
                <a:solidFill>
                  <a:srgbClr val="FF0000"/>
                </a:solidFill>
                <a:effectLst>
                  <a:outerShdw blurRad="50800" dist="38100" dir="2700000" algn="tl" rotWithShape="0">
                    <a:srgbClr val="000000">
                      <a:alpha val="97000"/>
                    </a:srgbClr>
                  </a:outerShdw>
                </a:effectLst>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Tree>
    <p:extLst>
      <p:ext uri="{BB962C8B-B14F-4D97-AF65-F5344CB8AC3E}">
        <p14:creationId xmlns:p14="http://schemas.microsoft.com/office/powerpoint/2010/main" val="53641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8" name="Snip Diagonal Corner Rectangle 7"/>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818747" y="3601939"/>
            <a:ext cx="8534400" cy="1688482"/>
          </a:xfrm>
        </p:spPr>
        <p:txBody>
          <a:bodyPr anchor="ctr">
            <a:noAutofit/>
          </a:bodyPr>
          <a:lstStyle>
            <a:lvl1pPr marL="0" indent="0" algn="ctr">
              <a:spcBef>
                <a:spcPct val="0"/>
              </a:spcBef>
              <a:buNone/>
              <a:defRPr sz="5600" b="1">
                <a:solidFill>
                  <a:schemeClr val="accent1"/>
                </a:solidFill>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
        <p:nvSpPr>
          <p:cNvPr id="4" name="Content Placeholder 3"/>
          <p:cNvSpPr>
            <a:spLocks noGrp="1"/>
          </p:cNvSpPr>
          <p:nvPr>
            <p:ph sz="half" idx="2"/>
          </p:nvPr>
        </p:nvSpPr>
        <p:spPr>
          <a:xfrm>
            <a:off x="1818747" y="5334000"/>
            <a:ext cx="8534400" cy="6247694"/>
          </a:xfrm>
        </p:spPr>
        <p:txBody>
          <a:bodyPr/>
          <a:lstStyle>
            <a:lvl1pPr>
              <a:defRPr sz="4300"/>
            </a:lvl1pPr>
            <a:lvl2pPr>
              <a:defRPr sz="3900"/>
            </a:lvl2pPr>
            <a:lvl3pPr>
              <a:defRPr sz="3900"/>
            </a:lvl3pPr>
            <a:lvl4pPr>
              <a:defRPr sz="3900"/>
            </a:lvl4pPr>
            <a:lvl5pPr>
              <a:defRPr sz="39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10979152" y="3601939"/>
            <a:ext cx="8534400" cy="1688482"/>
          </a:xfrm>
        </p:spPr>
        <p:txBody>
          <a:bodyPr anchor="ctr">
            <a:noAutofit/>
          </a:bodyPr>
          <a:lstStyle>
            <a:lvl1pPr marL="0" indent="0" algn="ctr">
              <a:spcBef>
                <a:spcPct val="0"/>
              </a:spcBef>
              <a:buNone/>
              <a:defRPr sz="5600" b="1">
                <a:solidFill>
                  <a:schemeClr val="accent1"/>
                </a:solidFill>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a:t>Click to edit Master text styles</a:t>
            </a:r>
          </a:p>
        </p:txBody>
      </p:sp>
      <p:sp>
        <p:nvSpPr>
          <p:cNvPr id="6" name="Content Placeholder 5"/>
          <p:cNvSpPr>
            <a:spLocks noGrp="1"/>
          </p:cNvSpPr>
          <p:nvPr>
            <p:ph sz="quarter" idx="4"/>
          </p:nvPr>
        </p:nvSpPr>
        <p:spPr>
          <a:xfrm>
            <a:off x="10979152" y="5334000"/>
            <a:ext cx="8534400" cy="6247694"/>
          </a:xfrm>
        </p:spPr>
        <p:txBody>
          <a:bodyPr/>
          <a:lstStyle>
            <a:lvl1pPr>
              <a:defRPr sz="4300"/>
            </a:lvl1pPr>
            <a:lvl2pPr>
              <a:defRPr sz="3900"/>
            </a:lvl2pPr>
            <a:lvl3pPr>
              <a:defRPr sz="3900"/>
            </a:lvl3pPr>
            <a:lvl4pPr>
              <a:defRPr sz="3900"/>
            </a:lvl4pPr>
            <a:lvl5pPr>
              <a:defRPr sz="39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6"/>
          <p:cNvSpPr>
            <a:spLocks noGrp="1"/>
          </p:cNvSpPr>
          <p:nvPr>
            <p:ph type="dt" sz="half" idx="10"/>
          </p:nvPr>
        </p:nvSpPr>
        <p:spPr/>
        <p:txBody>
          <a:bodyPr/>
          <a:lstStyle>
            <a:lvl1pPr>
              <a:defRPr/>
            </a:lvl1pPr>
          </a:lstStyle>
          <a:p>
            <a:pPr>
              <a:defRPr/>
            </a:pPr>
            <a:fld id="{40AC958E-CFEC-2C4D-9200-0C72779CABE8}" type="datetime1">
              <a:rPr lang="en-US"/>
              <a:pPr>
                <a:defRPr/>
              </a:pPr>
              <a:t>10/19/22</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
              </a:t>
            </a:r>
          </a:p>
        </p:txBody>
      </p:sp>
      <p:sp>
        <p:nvSpPr>
          <p:cNvPr id="11" name="Slide Number Placeholder 8"/>
          <p:cNvSpPr>
            <a:spLocks noGrp="1"/>
          </p:cNvSpPr>
          <p:nvPr>
            <p:ph type="sldNum" sz="quarter" idx="12"/>
          </p:nvPr>
        </p:nvSpPr>
        <p:spPr/>
        <p:txBody>
          <a:bodyPr/>
          <a:lstStyle>
            <a:lvl1pPr>
              <a:defRPr/>
            </a:lvl1pPr>
          </a:lstStyle>
          <a:p>
            <a:pPr>
              <a:defRPr/>
            </a:pPr>
            <a:fld id="{2BE3FA9F-DEE0-6F40-BCE4-E2C727CAFC69}" type="slidenum">
              <a:rPr lang="en-US"/>
              <a:pPr>
                <a:defRPr/>
              </a:pPr>
              <a:t>‹#›</a:t>
            </a:fld>
            <a:endParaRPr lang="en-US"/>
          </a:p>
        </p:txBody>
      </p:sp>
    </p:spTree>
    <p:extLst>
      <p:ext uri="{BB962C8B-B14F-4D97-AF65-F5344CB8AC3E}">
        <p14:creationId xmlns:p14="http://schemas.microsoft.com/office/powerpoint/2010/main" val="1559156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2"/>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4" name="Snip Diagonal Corner Rectangle 3"/>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5" name="Date Placeholder 2"/>
          <p:cNvSpPr>
            <a:spLocks noGrp="1"/>
          </p:cNvSpPr>
          <p:nvPr>
            <p:ph type="dt" sz="half" idx="10"/>
          </p:nvPr>
        </p:nvSpPr>
        <p:spPr/>
        <p:txBody>
          <a:bodyPr/>
          <a:lstStyle>
            <a:lvl1pPr>
              <a:defRPr/>
            </a:lvl1pPr>
          </a:lstStyle>
          <a:p>
            <a:pPr>
              <a:defRPr/>
            </a:pPr>
            <a:fld id="{E3C2466D-829D-D142-A21F-156053B9BF7C}" type="datetime1">
              <a:rPr lang="en-US"/>
              <a:pPr>
                <a:defRPr/>
              </a:pPr>
              <a:t>10/19/22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
              </a:t>
            </a:r>
          </a:p>
        </p:txBody>
      </p:sp>
      <p:sp>
        <p:nvSpPr>
          <p:cNvPr id="7" name="Slide Number Placeholder 4"/>
          <p:cNvSpPr>
            <a:spLocks noGrp="1"/>
          </p:cNvSpPr>
          <p:nvPr>
            <p:ph type="sldNum" sz="quarter" idx="12"/>
          </p:nvPr>
        </p:nvSpPr>
        <p:spPr/>
        <p:txBody>
          <a:bodyPr/>
          <a:lstStyle>
            <a:lvl1pPr>
              <a:defRPr/>
            </a:lvl1pPr>
          </a:lstStyle>
          <a:p>
            <a:pPr>
              <a:defRPr/>
            </a:pPr>
            <a:fld id="{EA9A44ED-2D54-3A49-A089-303FB8381817}" type="slidenum">
              <a:rPr lang="en-US"/>
              <a:pPr>
                <a:defRPr/>
              </a:pPr>
              <a:t>‹#›</a:t>
            </a:fld>
            <a:endParaRPr lang="en-US"/>
          </a:p>
        </p:txBody>
      </p:sp>
    </p:spTree>
    <p:extLst>
      <p:ext uri="{BB962C8B-B14F-4D97-AF65-F5344CB8AC3E}">
        <p14:creationId xmlns:p14="http://schemas.microsoft.com/office/powerpoint/2010/main" val="4136640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nip Diagonal Corner Rectangle 1"/>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3" name="Date Placeholder 1"/>
          <p:cNvSpPr>
            <a:spLocks noGrp="1"/>
          </p:cNvSpPr>
          <p:nvPr>
            <p:ph type="dt" sz="half" idx="10"/>
          </p:nvPr>
        </p:nvSpPr>
        <p:spPr/>
        <p:txBody>
          <a:bodyPr/>
          <a:lstStyle>
            <a:lvl1pPr>
              <a:defRPr/>
            </a:lvl1pPr>
          </a:lstStyle>
          <a:p>
            <a:pPr>
              <a:defRPr/>
            </a:pPr>
            <a:fld id="{1063EB18-3724-5848-B557-BDC87AA214DB}" type="datetime1">
              <a:rPr lang="en-US"/>
              <a:pPr>
                <a:defRPr/>
              </a:pPr>
              <a:t>10/19/22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
              </a:t>
            </a:r>
          </a:p>
        </p:txBody>
      </p:sp>
      <p:sp>
        <p:nvSpPr>
          <p:cNvPr id="5" name="Slide Number Placeholder 3"/>
          <p:cNvSpPr>
            <a:spLocks noGrp="1"/>
          </p:cNvSpPr>
          <p:nvPr>
            <p:ph type="sldNum" sz="quarter" idx="12"/>
          </p:nvPr>
        </p:nvSpPr>
        <p:spPr/>
        <p:txBody>
          <a:bodyPr/>
          <a:lstStyle>
            <a:lvl1pPr>
              <a:defRPr/>
            </a:lvl1pPr>
          </a:lstStyle>
          <a:p>
            <a:pPr>
              <a:defRPr/>
            </a:pPr>
            <a:fld id="{17A8CA13-EE58-3F4E-9A60-8BB99D3FC3B6}" type="slidenum">
              <a:rPr lang="en-US"/>
              <a:pPr>
                <a:defRPr/>
              </a:pPr>
              <a:t>‹#›</a:t>
            </a:fld>
            <a:endParaRPr lang="en-US"/>
          </a:p>
        </p:txBody>
      </p:sp>
      <p:sp>
        <p:nvSpPr>
          <p:cNvPr id="6" name="Content Placeholder 2"/>
          <p:cNvSpPr>
            <a:spLocks noGrp="1"/>
          </p:cNvSpPr>
          <p:nvPr>
            <p:ph idx="1"/>
          </p:nvPr>
        </p:nvSpPr>
        <p:spPr>
          <a:xfrm>
            <a:off x="1819275" y="1333500"/>
            <a:ext cx="17694275" cy="10248900"/>
          </a:xfrm>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6023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nip Diagonal Corner Rectangle 1"/>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3" name="Date Placeholder 1"/>
          <p:cNvSpPr>
            <a:spLocks noGrp="1"/>
          </p:cNvSpPr>
          <p:nvPr>
            <p:ph type="dt" sz="half" idx="10"/>
          </p:nvPr>
        </p:nvSpPr>
        <p:spPr/>
        <p:txBody>
          <a:bodyPr/>
          <a:lstStyle>
            <a:lvl1pPr>
              <a:defRPr/>
            </a:lvl1pPr>
          </a:lstStyle>
          <a:p>
            <a:pPr>
              <a:defRPr/>
            </a:pPr>
            <a:fld id="{1063EB18-3724-5848-B557-BDC87AA214DB}" type="datetime1">
              <a:rPr lang="en-US"/>
              <a:pPr>
                <a:defRPr/>
              </a:pPr>
              <a:t>10/19/22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
              </a:t>
            </a:r>
          </a:p>
        </p:txBody>
      </p:sp>
      <p:sp>
        <p:nvSpPr>
          <p:cNvPr id="5" name="Slide Number Placeholder 3"/>
          <p:cNvSpPr>
            <a:spLocks noGrp="1"/>
          </p:cNvSpPr>
          <p:nvPr>
            <p:ph type="sldNum" sz="quarter" idx="12"/>
          </p:nvPr>
        </p:nvSpPr>
        <p:spPr/>
        <p:txBody>
          <a:bodyPr/>
          <a:lstStyle>
            <a:lvl1pPr>
              <a:defRPr/>
            </a:lvl1pPr>
          </a:lstStyle>
          <a:p>
            <a:pPr>
              <a:defRPr/>
            </a:pPr>
            <a:fld id="{17A8CA13-EE58-3F4E-9A60-8BB99D3FC3B6}" type="slidenum">
              <a:rPr lang="en-US"/>
              <a:pPr>
                <a:defRPr/>
              </a:pPr>
              <a:t>‹#›</a:t>
            </a:fld>
            <a:endParaRPr lang="en-US"/>
          </a:p>
        </p:txBody>
      </p:sp>
    </p:spTree>
    <p:extLst>
      <p:ext uri="{BB962C8B-B14F-4D97-AF65-F5344CB8AC3E}">
        <p14:creationId xmlns:p14="http://schemas.microsoft.com/office/powerpoint/2010/main" val="1570270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Snip Diagonal Corner Rectangle 5"/>
          <p:cNvSpPr/>
          <p:nvPr/>
        </p:nvSpPr>
        <p:spPr bwMode="auto">
          <a:xfrm flipV="1">
            <a:off x="533400" y="444500"/>
            <a:ext cx="9921875" cy="124206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Snip Diagonal Corner Rectangle 7"/>
          <p:cNvSpPr/>
          <p:nvPr/>
        </p:nvSpPr>
        <p:spPr>
          <a:xfrm flipV="1">
            <a:off x="10845800" y="444500"/>
            <a:ext cx="9921875" cy="124206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226820" y="3314700"/>
            <a:ext cx="8534400" cy="2259542"/>
          </a:xfrm>
        </p:spPr>
        <p:txBody>
          <a:bodyPr anchor="b"/>
          <a:lstStyle>
            <a:lvl1pPr algn="l">
              <a:defRPr sz="6500" b="1">
                <a:solidFill>
                  <a:srgbClr val="FF0000"/>
                </a:solidFill>
              </a:defRPr>
            </a:lvl1pPr>
          </a:lstStyle>
          <a:p>
            <a:r>
              <a:rPr lang="en-US" dirty="0"/>
              <a:t>Click to edit Master title style</a:t>
            </a:r>
            <a:endParaRPr dirty="0"/>
          </a:p>
        </p:txBody>
      </p:sp>
      <p:sp>
        <p:nvSpPr>
          <p:cNvPr id="3" name="Content Placeholder 2"/>
          <p:cNvSpPr>
            <a:spLocks noGrp="1"/>
          </p:cNvSpPr>
          <p:nvPr>
            <p:ph idx="1"/>
          </p:nvPr>
        </p:nvSpPr>
        <p:spPr>
          <a:xfrm>
            <a:off x="11539220" y="1185333"/>
            <a:ext cx="8534400" cy="10371667"/>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sz="4300"/>
            </a:lvl2pPr>
            <a:lvl3pPr>
              <a:defRPr sz="3900"/>
            </a:lvl3pPr>
            <a:lvl4pPr>
              <a:defRPr sz="3900"/>
            </a:lvl4pPr>
            <a:lvl5pPr>
              <a:defRPr sz="3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Content Placeholder 2"/>
          <p:cNvSpPr>
            <a:spLocks noGrp="1"/>
          </p:cNvSpPr>
          <p:nvPr>
            <p:ph idx="13"/>
          </p:nvPr>
        </p:nvSpPr>
        <p:spPr>
          <a:xfrm>
            <a:off x="1219200" y="5829301"/>
            <a:ext cx="8534400" cy="5410200"/>
          </a:xfrm>
        </p:spPr>
        <p:txBody>
          <a:bodyPr/>
          <a:lstStyle>
            <a:lvl1pPr marL="741363" indent="-741363">
              <a:buClr>
                <a:srgbClr val="FF0000"/>
              </a:buClr>
              <a:buSzPct val="100000"/>
              <a:buFont typeface="Wingdings 2" charset="2"/>
              <a:buChar char=""/>
              <a:defRPr sz="4800"/>
            </a:lvl1pPr>
            <a:lvl2pPr marL="1484313" indent="-728663">
              <a:buClr>
                <a:srgbClr val="FF0000"/>
              </a:buClr>
              <a:buSzPct val="100000"/>
              <a:buFont typeface="Wingdings" charset="2"/>
              <a:buChar char="Ø"/>
              <a:defRPr sz="4300"/>
            </a:lvl2pPr>
            <a:lvl3pPr>
              <a:defRPr sz="3900"/>
            </a:lvl3pPr>
            <a:lvl4pPr>
              <a:defRPr sz="3900"/>
            </a:lvl4pPr>
            <a:lvl5pPr>
              <a:defRPr sz="3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p:txBody>
      </p:sp>
      <p:sp>
        <p:nvSpPr>
          <p:cNvPr id="9" name="Date Placeholder 4"/>
          <p:cNvSpPr>
            <a:spLocks noGrp="1"/>
          </p:cNvSpPr>
          <p:nvPr>
            <p:ph type="dt" sz="half" idx="14"/>
          </p:nvPr>
        </p:nvSpPr>
        <p:spPr>
          <a:xfrm>
            <a:off x="1778000" y="12245975"/>
            <a:ext cx="3022600" cy="709613"/>
          </a:xfrm>
        </p:spPr>
        <p:txBody>
          <a:bodyPr/>
          <a:lstStyle>
            <a:lvl1pPr>
              <a:defRPr/>
            </a:lvl1pPr>
          </a:lstStyle>
          <a:p>
            <a:pPr>
              <a:defRPr/>
            </a:pPr>
            <a:fld id="{6E47083D-3B3C-B34B-9910-2672E0F29EAF}" type="datetime1">
              <a:rPr lang="en-US"/>
              <a:pPr>
                <a:defRPr/>
              </a:pPr>
              <a:t>10/19/22</a:t>
            </a:fld>
            <a:endParaRPr lang="en-US"/>
          </a:p>
        </p:txBody>
      </p:sp>
      <p:sp>
        <p:nvSpPr>
          <p:cNvPr id="10" name="Footer Placeholder 5"/>
          <p:cNvSpPr>
            <a:spLocks noGrp="1"/>
          </p:cNvSpPr>
          <p:nvPr>
            <p:ph type="ftr" sz="quarter" idx="15"/>
          </p:nvPr>
        </p:nvSpPr>
        <p:spPr>
          <a:xfrm>
            <a:off x="4800600" y="12245975"/>
            <a:ext cx="5459413" cy="709613"/>
          </a:xfrm>
        </p:spPr>
        <p:txBody>
          <a:bodyPr/>
          <a:lstStyle>
            <a:lvl1pPr>
              <a:defRPr/>
            </a:lvl1pPr>
          </a:lstStyle>
          <a:p>
            <a:pPr>
              <a:defRPr/>
            </a:pPr>
            <a:r>
              <a:rPr lang="en-US"/>
              <a:t>
              </a:t>
            </a:r>
          </a:p>
        </p:txBody>
      </p:sp>
      <p:sp>
        <p:nvSpPr>
          <p:cNvPr id="11" name="Slide Number Placeholder 6"/>
          <p:cNvSpPr>
            <a:spLocks noGrp="1"/>
          </p:cNvSpPr>
          <p:nvPr>
            <p:ph type="sldNum" sz="quarter" idx="16"/>
          </p:nvPr>
        </p:nvSpPr>
        <p:spPr>
          <a:xfrm>
            <a:off x="711200" y="12245975"/>
            <a:ext cx="1035050" cy="709613"/>
          </a:xfrm>
        </p:spPr>
        <p:txBody>
          <a:bodyPr/>
          <a:lstStyle>
            <a:lvl1pPr algn="l">
              <a:defRPr/>
            </a:lvl1pPr>
          </a:lstStyle>
          <a:p>
            <a:pPr>
              <a:defRPr/>
            </a:pPr>
            <a:fld id="{9B6947B2-B3ED-8D4E-B169-4DD56A634C59}" type="slidenum">
              <a:rPr lang="en-US"/>
              <a:pPr>
                <a:defRPr/>
              </a:pPr>
              <a:t>‹#›</a:t>
            </a:fld>
            <a:endParaRPr lang="en-US"/>
          </a:p>
        </p:txBody>
      </p:sp>
    </p:spTree>
    <p:extLst>
      <p:ext uri="{BB962C8B-B14F-4D97-AF65-F5344CB8AC3E}">
        <p14:creationId xmlns:p14="http://schemas.microsoft.com/office/powerpoint/2010/main" val="197187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533400" y="4445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solidFill>
              <a:srgbClr val="FF4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1237488" y="4231640"/>
            <a:ext cx="8534400" cy="2258060"/>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flipH="1">
            <a:off x="10860442" y="444500"/>
            <a:ext cx="9921240" cy="12428220"/>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1237488" y="6499113"/>
            <a:ext cx="8534400" cy="5046382"/>
          </a:xfrm>
        </p:spPr>
        <p:txBody>
          <a:bodyPr>
            <a:normAutofit/>
          </a:bodyPr>
          <a:lstStyle>
            <a:lvl1pPr marL="0" indent="0">
              <a:lnSpc>
                <a:spcPct val="110000"/>
              </a:lnSpc>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Date Placeholder 4"/>
          <p:cNvSpPr>
            <a:spLocks noGrp="1"/>
          </p:cNvSpPr>
          <p:nvPr>
            <p:ph type="dt" sz="half" idx="10"/>
          </p:nvPr>
        </p:nvSpPr>
        <p:spPr>
          <a:xfrm>
            <a:off x="1771650" y="12250738"/>
            <a:ext cx="3028950" cy="709612"/>
          </a:xfrm>
        </p:spPr>
        <p:txBody>
          <a:bodyPr/>
          <a:lstStyle>
            <a:lvl1pPr>
              <a:defRPr/>
            </a:lvl1pPr>
          </a:lstStyle>
          <a:p>
            <a:pPr>
              <a:defRPr/>
            </a:pPr>
            <a:fld id="{039FEA5F-2140-AA42-830D-3B9ABA6CA254}" type="datetime1">
              <a:rPr lang="en-US"/>
              <a:pPr>
                <a:defRPr/>
              </a:pPr>
              <a:t>10/19/22</a:t>
            </a:fld>
            <a:endParaRPr lang="en-US"/>
          </a:p>
        </p:txBody>
      </p:sp>
      <p:sp>
        <p:nvSpPr>
          <p:cNvPr id="9" name="Footer Placeholder 5"/>
          <p:cNvSpPr>
            <a:spLocks noGrp="1"/>
          </p:cNvSpPr>
          <p:nvPr>
            <p:ph type="ftr" sz="quarter" idx="11"/>
          </p:nvPr>
        </p:nvSpPr>
        <p:spPr>
          <a:xfrm>
            <a:off x="4800600" y="12250738"/>
            <a:ext cx="5462588" cy="709612"/>
          </a:xfrm>
        </p:spPr>
        <p:txBody>
          <a:bodyPr/>
          <a:lstStyle>
            <a:lvl1pPr>
              <a:defRPr/>
            </a:lvl1pPr>
          </a:lstStyle>
          <a:p>
            <a:pPr>
              <a:defRPr/>
            </a:pPr>
            <a:r>
              <a:rPr lang="en-US"/>
              <a:t>
              </a:t>
            </a:r>
          </a:p>
        </p:txBody>
      </p:sp>
      <p:sp>
        <p:nvSpPr>
          <p:cNvPr id="10" name="Slide Number Placeholder 6"/>
          <p:cNvSpPr>
            <a:spLocks noGrp="1"/>
          </p:cNvSpPr>
          <p:nvPr>
            <p:ph type="sldNum" sz="quarter" idx="12"/>
          </p:nvPr>
        </p:nvSpPr>
        <p:spPr>
          <a:xfrm>
            <a:off x="704850" y="12250738"/>
            <a:ext cx="1044575" cy="709612"/>
          </a:xfrm>
        </p:spPr>
        <p:txBody>
          <a:bodyPr/>
          <a:lstStyle>
            <a:lvl1pPr algn="l">
              <a:defRPr/>
            </a:lvl1pPr>
          </a:lstStyle>
          <a:p>
            <a:pPr>
              <a:defRPr/>
            </a:pPr>
            <a:fld id="{BAC8893B-24E4-524E-A43E-794D75E6E3F4}" type="slidenum">
              <a:rPr lang="en-US"/>
              <a:pPr>
                <a:defRPr/>
              </a:pPr>
              <a:t>‹#›</a:t>
            </a:fld>
            <a:endParaRPr lang="en-US"/>
          </a:p>
        </p:txBody>
      </p:sp>
    </p:spTree>
    <p:extLst>
      <p:ext uri="{BB962C8B-B14F-4D97-AF65-F5344CB8AC3E}">
        <p14:creationId xmlns:p14="http://schemas.microsoft.com/office/powerpoint/2010/main" val="239656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10972800" y="4191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61268"/>
              <a:ext cx="355124" cy="355125"/>
            </a:xfrm>
            <a:prstGeom prst="teardrop">
              <a:avLst/>
            </a:prstGeom>
            <a:solidFill>
              <a:srgbClr val="FF4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11430000" y="3924300"/>
            <a:ext cx="8534400" cy="2258060"/>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flipH="1">
            <a:off x="685800" y="419100"/>
            <a:ext cx="9921240" cy="12428220"/>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dirty="0"/>
          </a:p>
        </p:txBody>
      </p:sp>
      <p:sp>
        <p:nvSpPr>
          <p:cNvPr id="4" name="Text Placeholder 3"/>
          <p:cNvSpPr>
            <a:spLocks noGrp="1"/>
          </p:cNvSpPr>
          <p:nvPr>
            <p:ph type="body" sz="half" idx="2"/>
          </p:nvPr>
        </p:nvSpPr>
        <p:spPr>
          <a:xfrm>
            <a:off x="11430000" y="6591300"/>
            <a:ext cx="8534400" cy="5046382"/>
          </a:xfrm>
        </p:spPr>
        <p:txBody>
          <a:bodyPr>
            <a:normAutofit/>
          </a:bodyPr>
          <a:lstStyle>
            <a:lvl1pPr marL="0" indent="0">
              <a:lnSpc>
                <a:spcPct val="110000"/>
              </a:lnSpc>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Date Placeholder 4"/>
          <p:cNvSpPr>
            <a:spLocks noGrp="1"/>
          </p:cNvSpPr>
          <p:nvPr>
            <p:ph type="dt" sz="half" idx="10"/>
          </p:nvPr>
        </p:nvSpPr>
        <p:spPr>
          <a:xfrm>
            <a:off x="1771650" y="12250738"/>
            <a:ext cx="3028950" cy="709612"/>
          </a:xfrm>
        </p:spPr>
        <p:txBody>
          <a:bodyPr/>
          <a:lstStyle>
            <a:lvl1pPr>
              <a:defRPr/>
            </a:lvl1pPr>
          </a:lstStyle>
          <a:p>
            <a:pPr>
              <a:defRPr/>
            </a:pPr>
            <a:fld id="{E50830ED-43AE-F24A-9EBC-0E92875BAA24}" type="datetime1">
              <a:rPr lang="en-US"/>
              <a:pPr>
                <a:defRPr/>
              </a:pPr>
              <a:t>10/19/22</a:t>
            </a:fld>
            <a:endParaRPr lang="en-US"/>
          </a:p>
        </p:txBody>
      </p:sp>
      <p:sp>
        <p:nvSpPr>
          <p:cNvPr id="9" name="Footer Placeholder 5"/>
          <p:cNvSpPr>
            <a:spLocks noGrp="1"/>
          </p:cNvSpPr>
          <p:nvPr>
            <p:ph type="ftr" sz="quarter" idx="11"/>
          </p:nvPr>
        </p:nvSpPr>
        <p:spPr>
          <a:xfrm>
            <a:off x="4800600" y="12250738"/>
            <a:ext cx="5462588" cy="709612"/>
          </a:xfrm>
        </p:spPr>
        <p:txBody>
          <a:bodyPr/>
          <a:lstStyle>
            <a:lvl1pPr>
              <a:defRPr/>
            </a:lvl1pPr>
          </a:lstStyle>
          <a:p>
            <a:pPr>
              <a:defRPr/>
            </a:pPr>
            <a:r>
              <a:rPr lang="en-US"/>
              <a:t>
              </a:t>
            </a:r>
          </a:p>
        </p:txBody>
      </p:sp>
      <p:sp>
        <p:nvSpPr>
          <p:cNvPr id="10" name="Slide Number Placeholder 6"/>
          <p:cNvSpPr>
            <a:spLocks noGrp="1"/>
          </p:cNvSpPr>
          <p:nvPr>
            <p:ph type="sldNum" sz="quarter" idx="12"/>
          </p:nvPr>
        </p:nvSpPr>
        <p:spPr>
          <a:xfrm>
            <a:off x="704850" y="12250738"/>
            <a:ext cx="1044575" cy="709612"/>
          </a:xfrm>
        </p:spPr>
        <p:txBody>
          <a:bodyPr/>
          <a:lstStyle>
            <a:lvl1pPr algn="l">
              <a:defRPr/>
            </a:lvl1pPr>
          </a:lstStyle>
          <a:p>
            <a:pPr>
              <a:defRPr/>
            </a:pPr>
            <a:fld id="{0CECFD5C-989B-404F-B51B-217A9A127556}" type="slidenum">
              <a:rPr lang="en-US"/>
              <a:pPr>
                <a:defRPr/>
              </a:pPr>
              <a:t>‹#›</a:t>
            </a:fld>
            <a:endParaRPr lang="en-US" dirty="0"/>
          </a:p>
        </p:txBody>
      </p:sp>
    </p:spTree>
    <p:extLst>
      <p:ext uri="{BB962C8B-B14F-4D97-AF65-F5344CB8AC3E}">
        <p14:creationId xmlns:p14="http://schemas.microsoft.com/office/powerpoint/2010/main" val="45344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4"/>
          <p:cNvSpPr/>
          <p:nvPr/>
        </p:nvSpPr>
        <p:spPr>
          <a:xfrm flipV="1">
            <a:off x="533400" y="9037638"/>
            <a:ext cx="20269200" cy="3817937"/>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066800" y="9038167"/>
            <a:ext cx="19024600" cy="1185333"/>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7" name="Text Placeholder 3"/>
          <p:cNvSpPr>
            <a:spLocks noGrp="1"/>
          </p:cNvSpPr>
          <p:nvPr>
            <p:ph type="body" sz="half" idx="2"/>
          </p:nvPr>
        </p:nvSpPr>
        <p:spPr>
          <a:xfrm>
            <a:off x="1066800" y="10223498"/>
            <a:ext cx="19031712" cy="1594973"/>
          </a:xfrm>
        </p:spPr>
        <p:txBody>
          <a:bodyPr>
            <a:normAutofit/>
          </a:bodyPr>
          <a:lstStyle>
            <a:lvl1pPr marL="0" indent="0">
              <a:lnSpc>
                <a:spcPct val="110000"/>
              </a:lnSpc>
              <a:spcBef>
                <a:spcPct val="0"/>
              </a:spcBef>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Picture Placeholder 2"/>
          <p:cNvSpPr>
            <a:spLocks noGrp="1"/>
          </p:cNvSpPr>
          <p:nvPr>
            <p:ph type="pic" idx="1"/>
          </p:nvPr>
        </p:nvSpPr>
        <p:spPr>
          <a:xfrm flipH="1">
            <a:off x="533401" y="444500"/>
            <a:ext cx="20248282" cy="8297333"/>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a:p>
        </p:txBody>
      </p:sp>
      <p:pic>
        <p:nvPicPr>
          <p:cNvPr id="12" name="Picture 11" descr="Text Path"/>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54400" y="8801100"/>
            <a:ext cx="4746171" cy="4191000"/>
          </a:xfrm>
          <a:prstGeom prst="rect">
            <a:avLst/>
          </a:prstGeom>
          <a:noFill/>
          <a:ln>
            <a:noFill/>
          </a:ln>
        </p:spPr>
      </p:pic>
    </p:spTree>
    <p:extLst>
      <p:ext uri="{BB962C8B-B14F-4D97-AF65-F5344CB8AC3E}">
        <p14:creationId xmlns:p14="http://schemas.microsoft.com/office/powerpoint/2010/main" val="316963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spTree>
    <p:extLst>
      <p:ext uri="{BB962C8B-B14F-4D97-AF65-F5344CB8AC3E}">
        <p14:creationId xmlns:p14="http://schemas.microsoft.com/office/powerpoint/2010/main" val="1307680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9D21AC3-3CC9-3E4B-BCE9-38F57CFF3E77}" type="datetime1">
              <a:rPr lang="en-US"/>
              <a:pPr>
                <a:defRPr/>
              </a:pPr>
              <a:t>10/19/22</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F0567DA3-92EE-ED43-9721-86ED24E5A58D}" type="slidenum">
              <a:rPr lang="en-US"/>
              <a:pPr>
                <a:defRPr/>
              </a:pPr>
              <a:t>‹#›</a:t>
            </a:fld>
            <a:endParaRPr lang="en-US"/>
          </a:p>
        </p:txBody>
      </p:sp>
    </p:spTree>
    <p:extLst>
      <p:ext uri="{BB962C8B-B14F-4D97-AF65-F5344CB8AC3E}">
        <p14:creationId xmlns:p14="http://schemas.microsoft.com/office/powerpoint/2010/main" val="184077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a:defRPr/>
            </a:pPr>
            <a:fld id="{9FB4437B-961F-6F44-9E6A-A4E46CF9CED5}"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55909517-67BE-A640-8E59-36E8AB114537}" type="slidenum">
              <a:rPr lang="en-US"/>
              <a:pPr>
                <a:defRPr/>
              </a:pPr>
              <a:t>‹#›</a:t>
            </a:fld>
            <a:endParaRPr lang="en-US"/>
          </a:p>
        </p:txBody>
      </p:sp>
      <p:pic>
        <p:nvPicPr>
          <p:cNvPr id="9" name="Picture 8" descr="Text Path"/>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54400" y="266700"/>
            <a:ext cx="4746171" cy="4191000"/>
          </a:xfrm>
          <a:prstGeom prst="rect">
            <a:avLst/>
          </a:prstGeom>
          <a:noFill/>
          <a:ln>
            <a:noFill/>
          </a:ln>
        </p:spPr>
      </p:pic>
    </p:spTree>
    <p:extLst>
      <p:ext uri="{BB962C8B-B14F-4D97-AF65-F5344CB8AC3E}">
        <p14:creationId xmlns:p14="http://schemas.microsoft.com/office/powerpoint/2010/main" val="22076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3"/>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Vertical Title 1"/>
          <p:cNvSpPr>
            <a:spLocks noGrp="1"/>
          </p:cNvSpPr>
          <p:nvPr>
            <p:ph type="title" orient="vert"/>
          </p:nvPr>
        </p:nvSpPr>
        <p:spPr>
          <a:xfrm>
            <a:off x="17424400" y="1629835"/>
            <a:ext cx="2844800" cy="992716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818745" y="1629835"/>
            <a:ext cx="14716655" cy="99271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91CED74C-977A-DB45-B5F7-6BC5A1FC514E}" type="datetime1">
              <a:rPr lang="en-US"/>
              <a:pPr>
                <a:defRPr/>
              </a:pPr>
              <a:t>10/19/22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0274C8D1-C8AF-0F40-811F-0C0676B4C267}" type="slidenum">
              <a:rPr lang="en-US"/>
              <a:pPr>
                <a:defRPr/>
              </a:pPr>
              <a:t>‹#›</a:t>
            </a:fld>
            <a:endParaRPr lang="en-US"/>
          </a:p>
        </p:txBody>
      </p:sp>
    </p:spTree>
    <p:extLst>
      <p:ext uri="{BB962C8B-B14F-4D97-AF65-F5344CB8AC3E}">
        <p14:creationId xmlns:p14="http://schemas.microsoft.com/office/powerpoint/2010/main" val="76112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3F417CD9-47A0-5040-828F-25E566B26B64}" type="datetime1">
              <a:rPr lang="en-US"/>
              <a:pPr>
                <a:defRPr/>
              </a:pPr>
              <a:t>10/19/22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
              </a:t>
            </a:r>
          </a:p>
        </p:txBody>
      </p:sp>
      <p:sp>
        <p:nvSpPr>
          <p:cNvPr id="5" name="Slide Number Placeholder 4"/>
          <p:cNvSpPr>
            <a:spLocks noGrp="1"/>
          </p:cNvSpPr>
          <p:nvPr>
            <p:ph type="sldNum" sz="quarter" idx="12"/>
          </p:nvPr>
        </p:nvSpPr>
        <p:spPr/>
        <p:txBody>
          <a:bodyPr/>
          <a:lstStyle>
            <a:lvl1pPr>
              <a:defRPr/>
            </a:lvl1pPr>
          </a:lstStyle>
          <a:p>
            <a:pPr>
              <a:defRPr/>
            </a:pPr>
            <a:fld id="{ADCDB0EC-416A-8B49-99F8-7EE92AC4A889}" type="slidenum">
              <a:rPr lang="en-US"/>
              <a:pPr>
                <a:defRPr/>
              </a:pPr>
              <a:t>‹#›</a:t>
            </a:fld>
            <a:endParaRPr lang="en-US"/>
          </a:p>
        </p:txBody>
      </p:sp>
    </p:spTree>
    <p:extLst>
      <p:ext uri="{BB962C8B-B14F-4D97-AF65-F5344CB8AC3E}">
        <p14:creationId xmlns:p14="http://schemas.microsoft.com/office/powerpoint/2010/main" val="449752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0" y="6572250"/>
            <a:ext cx="17602200" cy="5062538"/>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a:off x="6817859" y="3621418"/>
              <a:ext cx="393927" cy="39443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ctrTitle"/>
          </p:nvPr>
        </p:nvSpPr>
        <p:spPr>
          <a:xfrm>
            <a:off x="3200400" y="7609158"/>
            <a:ext cx="13690600" cy="2858382"/>
          </a:xfrm>
        </p:spPr>
        <p:txBody>
          <a:bodyPr/>
          <a:lstStyle>
            <a:lvl1pPr algn="r">
              <a:defRPr sz="10000">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Subtitle 2"/>
          <p:cNvSpPr>
            <a:spLocks noGrp="1"/>
          </p:cNvSpPr>
          <p:nvPr>
            <p:ph type="subTitle" idx="1"/>
          </p:nvPr>
        </p:nvSpPr>
        <p:spPr>
          <a:xfrm>
            <a:off x="3200400" y="10493687"/>
            <a:ext cx="13690600" cy="1115608"/>
          </a:xfrm>
        </p:spPr>
        <p:txBody>
          <a:bodyPr/>
          <a:lstStyle>
            <a:lvl1pPr marL="0" indent="0" algn="r">
              <a:spcBef>
                <a:spcPct val="0"/>
              </a:spcBef>
              <a:buNone/>
              <a:defRPr sz="3000">
                <a:solidFill>
                  <a:schemeClr val="tx1">
                    <a:lumMod val="90000"/>
                    <a:lumOff val="10000"/>
                  </a:schemeClr>
                </a:solidFill>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a:xfrm rot="16200000">
            <a:off x="-1312862" y="8686800"/>
            <a:ext cx="4000500" cy="850900"/>
          </a:xfrm>
        </p:spPr>
        <p:txBody>
          <a:bodyPr tIns="0" bIns="0" anchor="b"/>
          <a:lstStyle>
            <a:lvl1pPr>
              <a:defRPr sz="3000">
                <a:solidFill>
                  <a:srgbClr val="7F7F7F"/>
                </a:solidFill>
              </a:defRPr>
            </a:lvl1pPr>
          </a:lstStyle>
          <a:p>
            <a:pPr>
              <a:defRPr/>
            </a:pPr>
            <a:fld id="{A4AB2F01-ADCD-4E44-A7A4-436B93EC3E68}" type="datetime1">
              <a:rPr lang="en-US"/>
              <a:pPr>
                <a:defRPr/>
              </a:pPr>
              <a:t>10/19/22</a:t>
            </a:fld>
            <a:endParaRPr lang="en-US"/>
          </a:p>
        </p:txBody>
      </p:sp>
      <p:sp>
        <p:nvSpPr>
          <p:cNvPr id="10" name="Footer Placeholder 4"/>
          <p:cNvSpPr>
            <a:spLocks noGrp="1"/>
          </p:cNvSpPr>
          <p:nvPr>
            <p:ph type="ftr" sz="quarter" idx="11"/>
          </p:nvPr>
        </p:nvSpPr>
        <p:spPr>
          <a:xfrm rot="16200000">
            <a:off x="-432593" y="8686006"/>
            <a:ext cx="4000500" cy="852487"/>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206669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pic>
        <p:nvPicPr>
          <p:cNvPr id="9" name="Picture 8" descr="Text Path"/>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08829" y="495300"/>
            <a:ext cx="4746171" cy="4191000"/>
          </a:xfrm>
          <a:prstGeom prst="rect">
            <a:avLst/>
          </a:prstGeom>
          <a:noFill/>
          <a:ln>
            <a:noFill/>
          </a:ln>
        </p:spPr>
      </p:pic>
    </p:spTree>
    <p:extLst>
      <p:ext uri="{BB962C8B-B14F-4D97-AF65-F5344CB8AC3E}">
        <p14:creationId xmlns:p14="http://schemas.microsoft.com/office/powerpoint/2010/main" val="108661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a:xfrm>
            <a:off x="1819275" y="5448300"/>
            <a:ext cx="17694275" cy="6134100"/>
          </a:xfrm>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sp>
        <p:nvSpPr>
          <p:cNvPr id="9" name="Content Placeholder 2"/>
          <p:cNvSpPr>
            <a:spLocks noGrp="1"/>
          </p:cNvSpPr>
          <p:nvPr>
            <p:ph idx="13"/>
          </p:nvPr>
        </p:nvSpPr>
        <p:spPr>
          <a:xfrm>
            <a:off x="1828801" y="3771900"/>
            <a:ext cx="17678399" cy="1524000"/>
          </a:xfrm>
        </p:spPr>
        <p:txBody>
          <a:bodyPr/>
          <a:lstStyle>
            <a:lvl1pPr marL="0" indent="0">
              <a:buClr>
                <a:srgbClr val="FF0000"/>
              </a:buClr>
              <a:buSzPct val="100000"/>
              <a:buNone/>
              <a:defRPr>
                <a:solidFill>
                  <a:srgbClr val="174576"/>
                </a:solidFill>
                <a:effectLst>
                  <a:outerShdw blurRad="38100" dist="38100" dir="2700000" algn="tl" rotWithShape="0">
                    <a:srgbClr val="000000">
                      <a:alpha val="97000"/>
                    </a:srgbClr>
                  </a:outerShdw>
                </a:effectLst>
              </a:defRPr>
            </a:lvl1pPr>
            <a:lvl2pPr marL="755650" indent="0">
              <a:buClr>
                <a:srgbClr val="FF0000"/>
              </a:buClr>
              <a:buSzPct val="100000"/>
              <a:buFont typeface="Wingdings" charset="2"/>
              <a:buNone/>
              <a:defRPr>
                <a:solidFill>
                  <a:srgbClr val="174576"/>
                </a:solidFill>
                <a:effectLst>
                  <a:outerShdw blurRad="38100" dist="38100" dir="2700000" algn="tl" rotWithShape="0">
                    <a:srgbClr val="000000">
                      <a:alpha val="97000"/>
                    </a:srgbClr>
                  </a:outerShdw>
                </a:effectLst>
              </a:defRPr>
            </a:lvl2pPr>
            <a:lvl3pPr marL="1485900" indent="0">
              <a:buNone/>
              <a:defRPr>
                <a:effectLst>
                  <a:outerShdw blurRad="38100" dist="38100" dir="2700000" algn="tl" rotWithShape="0">
                    <a:srgbClr val="000000">
                      <a:alpha val="97000"/>
                    </a:srgbClr>
                  </a:outerShdw>
                </a:effectLst>
              </a:defRPr>
            </a:lvl3pPr>
            <a:lvl4pPr marL="2241550" indent="0">
              <a:buNone/>
              <a:defRPr>
                <a:effectLst>
                  <a:outerShdw blurRad="38100" dist="38100" dir="2700000" algn="tl" rotWithShape="0">
                    <a:srgbClr val="000000">
                      <a:alpha val="97000"/>
                    </a:srgbClr>
                  </a:outerShdw>
                </a:effectLst>
              </a:defRPr>
            </a:lvl4pPr>
            <a:lvl5pPr marL="2971800" indent="0">
              <a:buNone/>
              <a:defRPr>
                <a:effectLst>
                  <a:outerShdw blurRad="38100" dist="38100" dir="2700000" algn="tl" rotWithShape="0">
                    <a:srgbClr val="000000">
                      <a:alpha val="97000"/>
                    </a:srgbClr>
                  </a:outerShdw>
                </a:effectLst>
              </a:defRPr>
            </a:lvl5pPr>
          </a:lstStyle>
          <a:p>
            <a:pPr lvl="0"/>
            <a:r>
              <a:rPr lang="en-US" dirty="0"/>
              <a:t>Click to edit Master text styles</a:t>
            </a:r>
          </a:p>
        </p:txBody>
      </p:sp>
      <p:pic>
        <p:nvPicPr>
          <p:cNvPr id="10" name="Picture 9" descr="Text Path"/>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08829" y="419100"/>
            <a:ext cx="4746171" cy="4191000"/>
          </a:xfrm>
          <a:prstGeom prst="rect">
            <a:avLst/>
          </a:prstGeom>
          <a:noFill/>
          <a:ln>
            <a:noFill/>
          </a:ln>
        </p:spPr>
      </p:pic>
    </p:spTree>
    <p:extLst>
      <p:ext uri="{BB962C8B-B14F-4D97-AF65-F5344CB8AC3E}">
        <p14:creationId xmlns:p14="http://schemas.microsoft.com/office/powerpoint/2010/main" val="753875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4"/>
          <p:cNvGrpSpPr>
            <a:grpSpLocks/>
          </p:cNvGrpSpPr>
          <p:nvPr/>
        </p:nvGrpSpPr>
        <p:grpSpPr bwMode="auto">
          <a:xfrm>
            <a:off x="0" y="6572250"/>
            <a:ext cx="17602200" cy="5062538"/>
            <a:chOff x="-1" y="3379694"/>
            <a:chExt cx="7543801" cy="2604247"/>
          </a:xfrm>
        </p:grpSpPr>
        <p:grpSp>
          <p:nvGrpSpPr>
            <p:cNvPr id="6" name="Group 11"/>
            <p:cNvGrpSpPr>
              <a:grpSpLocks/>
            </p:cNvGrpSpPr>
            <p:nvPr/>
          </p:nvGrpSpPr>
          <p:grpSpPr bwMode="auto">
            <a:xfrm>
              <a:off x="-1" y="3379694"/>
              <a:ext cx="7543801" cy="2604247"/>
              <a:chOff x="-1" y="3379694"/>
              <a:chExt cx="7543801" cy="2604247"/>
            </a:xfrm>
          </p:grpSpPr>
          <p:sp>
            <p:nvSpPr>
              <p:cNvPr id="8" name="Snip Single Corner Rectangle 7"/>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9" name="Straight Connector 8"/>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p:nvSpPr>
          <p:spPr>
            <a:xfrm>
              <a:off x="6817859" y="3621418"/>
              <a:ext cx="393927" cy="39443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ctrTitle"/>
          </p:nvPr>
        </p:nvSpPr>
        <p:spPr>
          <a:xfrm>
            <a:off x="3200400" y="7609158"/>
            <a:ext cx="13690600" cy="2858382"/>
          </a:xfrm>
        </p:spPr>
        <p:txBody>
          <a:bodyPr/>
          <a:lstStyle>
            <a:lvl1pPr algn="r">
              <a:defRPr sz="10000">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Subtitle 2"/>
          <p:cNvSpPr>
            <a:spLocks noGrp="1"/>
          </p:cNvSpPr>
          <p:nvPr>
            <p:ph type="subTitle" idx="1"/>
          </p:nvPr>
        </p:nvSpPr>
        <p:spPr>
          <a:xfrm>
            <a:off x="3200400" y="10493687"/>
            <a:ext cx="13690600" cy="1115608"/>
          </a:xfrm>
        </p:spPr>
        <p:txBody>
          <a:bodyPr/>
          <a:lstStyle>
            <a:lvl1pPr marL="0" indent="0" algn="r">
              <a:spcBef>
                <a:spcPct val="0"/>
              </a:spcBef>
              <a:buNone/>
              <a:defRPr sz="3000">
                <a:solidFill>
                  <a:schemeClr val="tx1">
                    <a:lumMod val="90000"/>
                    <a:lumOff val="10000"/>
                  </a:schemeClr>
                </a:solidFill>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a:t>Click to edit Master subtitle style</a:t>
            </a:r>
            <a:endParaRPr/>
          </a:p>
        </p:txBody>
      </p:sp>
      <p:sp>
        <p:nvSpPr>
          <p:cNvPr id="12" name="Picture Placeholder 11"/>
          <p:cNvSpPr>
            <a:spLocks noGrp="1"/>
          </p:cNvSpPr>
          <p:nvPr>
            <p:ph type="pic" sz="quarter" idx="12"/>
          </p:nvPr>
        </p:nvSpPr>
        <p:spPr>
          <a:xfrm>
            <a:off x="0" y="1316068"/>
            <a:ext cx="17602200" cy="5031740"/>
          </a:xfrm>
          <a:effectLst>
            <a:outerShdw blurRad="50800" dist="63500" dir="2700000" algn="tl" rotWithShape="0">
              <a:prstClr val="black">
                <a:alpha val="50000"/>
              </a:prstClr>
            </a:outerShdw>
          </a:effectLst>
        </p:spPr>
        <p:txBody>
          <a:bodyPr rtlCol="0"/>
          <a:lstStyle>
            <a:lvl1pPr marL="0" indent="0">
              <a:buNone/>
              <a:defRPr sz="3900"/>
            </a:lvl1pPr>
          </a:lstStyle>
          <a:p>
            <a:pPr lvl="0"/>
            <a:r>
              <a:rPr lang="en-US" noProof="0"/>
              <a:t>Drag picture to placeholder or click icon to add</a:t>
            </a:r>
            <a:endParaRPr noProof="0"/>
          </a:p>
        </p:txBody>
      </p:sp>
      <p:sp>
        <p:nvSpPr>
          <p:cNvPr id="10" name="Date Placeholder 3"/>
          <p:cNvSpPr>
            <a:spLocks noGrp="1"/>
          </p:cNvSpPr>
          <p:nvPr>
            <p:ph type="dt" sz="half" idx="13"/>
          </p:nvPr>
        </p:nvSpPr>
        <p:spPr>
          <a:xfrm rot="16200000">
            <a:off x="-1312862" y="8686800"/>
            <a:ext cx="4000500" cy="850900"/>
          </a:xfrm>
        </p:spPr>
        <p:txBody>
          <a:bodyPr tIns="0" bIns="0" anchor="b"/>
          <a:lstStyle>
            <a:lvl1pPr>
              <a:defRPr sz="3000">
                <a:solidFill>
                  <a:srgbClr val="7F7F7F"/>
                </a:solidFill>
              </a:defRPr>
            </a:lvl1pPr>
          </a:lstStyle>
          <a:p>
            <a:pPr>
              <a:defRPr/>
            </a:pPr>
            <a:fld id="{F3E1CA5B-5782-A946-9A12-F81C9F5123FC}" type="datetime1">
              <a:rPr lang="en-US"/>
              <a:pPr>
                <a:defRPr/>
              </a:pPr>
              <a:t>10/19/22</a:t>
            </a:fld>
            <a:endParaRPr lang="en-US"/>
          </a:p>
        </p:txBody>
      </p:sp>
      <p:sp>
        <p:nvSpPr>
          <p:cNvPr id="11" name="Footer Placeholder 4"/>
          <p:cNvSpPr>
            <a:spLocks noGrp="1"/>
          </p:cNvSpPr>
          <p:nvPr>
            <p:ph type="ftr" sz="quarter" idx="14"/>
          </p:nvPr>
        </p:nvSpPr>
        <p:spPr>
          <a:xfrm rot="16200000">
            <a:off x="-432593" y="8686006"/>
            <a:ext cx="4000500" cy="852487"/>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375505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flipH="1">
            <a:off x="3733800" y="4135438"/>
            <a:ext cx="17602200" cy="5064125"/>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756"/>
                <a:ext cx="7543801" cy="25911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1" y="3379694"/>
                <a:ext cx="7543801" cy="24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flipH="1">
              <a:off x="228599" y="3621342"/>
              <a:ext cx="394607" cy="39512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4050912" y="5159686"/>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50912" y="8040046"/>
            <a:ext cx="13697712" cy="1120140"/>
          </a:xfrm>
        </p:spPr>
        <p:txBody>
          <a:bodyPr/>
          <a:lstStyle>
            <a:lvl1pPr marL="0" indent="0" algn="l" defTabSz="1981139" rtl="0" eaLnBrk="1" latinLnBrk="0" hangingPunct="1">
              <a:spcBef>
                <a:spcPts val="650"/>
              </a:spcBef>
              <a:buClr>
                <a:schemeClr val="accent1"/>
              </a:buClr>
              <a:buSzPct val="90000"/>
              <a:buFont typeface="Wingdings 2" pitchFamily="18" charset="2"/>
              <a:buNone/>
              <a:defRPr sz="3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rot="16200000">
            <a:off x="19100800" y="6686550"/>
            <a:ext cx="3556000" cy="850900"/>
          </a:xfrm>
        </p:spPr>
        <p:txBody>
          <a:bodyPr wrap="square" tIns="0" bIns="0" numCol="1" anchor="t" anchorCtr="0" compatLnSpc="1">
            <a:prstTxWarp prst="textNoShape">
              <a:avLst/>
            </a:prstTxWarp>
          </a:bodyPr>
          <a:lstStyle>
            <a:lvl1pPr algn="l">
              <a:defRPr>
                <a:solidFill>
                  <a:srgbClr val="BFBFBF"/>
                </a:solidFill>
                <a:latin typeface="Corbel" charset="0"/>
              </a:defRPr>
            </a:lvl1pPr>
          </a:lstStyle>
          <a:p>
            <a:pPr>
              <a:defRPr/>
            </a:pPr>
            <a:endParaRPr lang="en-US"/>
          </a:p>
        </p:txBody>
      </p:sp>
      <p:sp>
        <p:nvSpPr>
          <p:cNvPr id="10" name="Date Placeholder 3"/>
          <p:cNvSpPr>
            <a:spLocks noGrp="1"/>
          </p:cNvSpPr>
          <p:nvPr>
            <p:ph type="dt" sz="half" idx="11"/>
          </p:nvPr>
        </p:nvSpPr>
        <p:spPr>
          <a:xfrm rot="16200000">
            <a:off x="18224500" y="6686550"/>
            <a:ext cx="3556000" cy="850900"/>
          </a:xfrm>
        </p:spPr>
        <p:txBody>
          <a:bodyPr tIns="0" bIns="0" anchor="b"/>
          <a:lstStyle>
            <a:lvl1pPr>
              <a:defRPr sz="3000">
                <a:solidFill>
                  <a:srgbClr val="7F7F7F"/>
                </a:solidFill>
                <a:latin typeface="Corbel" charset="0"/>
              </a:defRPr>
            </a:lvl1pPr>
          </a:lstStyle>
          <a:p>
            <a:pPr>
              <a:defRPr/>
            </a:pPr>
            <a:fld id="{20FD1C7D-3B68-194E-95AD-A854A60D749A}" type="datetime1">
              <a:rPr lang="en-US"/>
              <a:pPr>
                <a:defRPr/>
              </a:pPr>
              <a:t>10/19/22</a:t>
            </a:fld>
            <a:endParaRPr lang="en-US"/>
          </a:p>
        </p:txBody>
      </p:sp>
    </p:spTree>
    <p:extLst>
      <p:ext uri="{BB962C8B-B14F-4D97-AF65-F5344CB8AC3E}">
        <p14:creationId xmlns:p14="http://schemas.microsoft.com/office/powerpoint/2010/main" val="1983844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11"/>
          <p:cNvGrpSpPr>
            <a:grpSpLocks/>
          </p:cNvGrpSpPr>
          <p:nvPr/>
        </p:nvGrpSpPr>
        <p:grpSpPr bwMode="auto">
          <a:xfrm flipH="1">
            <a:off x="3733800" y="1450975"/>
            <a:ext cx="17602200" cy="8950325"/>
            <a:chOff x="-1" y="3379694"/>
            <a:chExt cx="7543801" cy="2604247"/>
          </a:xfrm>
        </p:grpSpPr>
        <p:sp>
          <p:nvSpPr>
            <p:cNvPr id="5" name="Snip Single Corner Rectangle 4"/>
            <p:cNvSpPr/>
            <p:nvPr/>
          </p:nvSpPr>
          <p:spPr>
            <a:xfrm flipV="1">
              <a:off x="-1" y="3392556"/>
              <a:ext cx="7543801" cy="25913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6" name="Straight Connector 5"/>
            <p:cNvCxnSpPr/>
            <p:nvPr/>
          </p:nvCxnSpPr>
          <p:spPr>
            <a:xfrm>
              <a:off x="-1" y="3379694"/>
              <a:ext cx="7543801" cy="25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userDrawn="1"/>
        </p:nvSpPr>
        <p:spPr bwMode="auto">
          <a:xfrm>
            <a:off x="19735800" y="2171700"/>
            <a:ext cx="920750" cy="76835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050912" y="2475223"/>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38600" y="5676900"/>
            <a:ext cx="13697712" cy="1120140"/>
          </a:xfrm>
        </p:spPr>
        <p:txBody>
          <a:bodyPr/>
          <a:lstStyle>
            <a:lvl1pPr marL="0" indent="0" algn="l" defTabSz="1981139" rtl="0" eaLnBrk="1" latinLnBrk="0" hangingPunct="1">
              <a:spcBef>
                <a:spcPts val="650"/>
              </a:spcBef>
              <a:buClr>
                <a:schemeClr val="accent1"/>
              </a:buClr>
              <a:buSzPct val="90000"/>
              <a:buFont typeface="Wingdings 2" pitchFamily="18" charset="2"/>
              <a:buNone/>
              <a:defRPr sz="3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0"/>
          </p:nvPr>
        </p:nvSpPr>
        <p:spPr>
          <a:xfrm rot="16200000">
            <a:off x="19100800" y="6686550"/>
            <a:ext cx="3556000" cy="850900"/>
          </a:xfrm>
        </p:spPr>
        <p:txBody>
          <a:bodyPr wrap="square" tIns="0" bIns="0" numCol="1" anchor="t" anchorCtr="0" compatLnSpc="1">
            <a:prstTxWarp prst="textNoShape">
              <a:avLst/>
            </a:prstTxWarp>
          </a:bodyPr>
          <a:lstStyle>
            <a:lvl1pPr algn="l">
              <a:defRPr>
                <a:solidFill>
                  <a:srgbClr val="BFBFBF"/>
                </a:solidFill>
                <a:latin typeface="Corbel" charset="0"/>
              </a:defRPr>
            </a:lvl1pPr>
          </a:lstStyle>
          <a:p>
            <a:pPr>
              <a:defRPr/>
            </a:pPr>
            <a:endParaRPr lang="en-US"/>
          </a:p>
        </p:txBody>
      </p:sp>
      <p:sp>
        <p:nvSpPr>
          <p:cNvPr id="9" name="Date Placeholder 3"/>
          <p:cNvSpPr>
            <a:spLocks noGrp="1"/>
          </p:cNvSpPr>
          <p:nvPr>
            <p:ph type="dt" sz="half" idx="11"/>
          </p:nvPr>
        </p:nvSpPr>
        <p:spPr>
          <a:xfrm rot="16200000">
            <a:off x="18224500" y="6686550"/>
            <a:ext cx="3556000" cy="850900"/>
          </a:xfrm>
        </p:spPr>
        <p:txBody>
          <a:bodyPr tIns="0" bIns="0" anchor="b"/>
          <a:lstStyle>
            <a:lvl1pPr>
              <a:defRPr sz="3000">
                <a:solidFill>
                  <a:srgbClr val="7F7F7F"/>
                </a:solidFill>
                <a:latin typeface="Corbel" charset="0"/>
              </a:defRPr>
            </a:lvl1pPr>
          </a:lstStyle>
          <a:p>
            <a:pPr>
              <a:defRPr/>
            </a:pPr>
            <a:fld id="{BEA32E2F-0CC1-2B42-ACDD-2CE80F38CD44}" type="datetime1">
              <a:rPr lang="en-US"/>
              <a:pPr>
                <a:defRPr/>
              </a:pPr>
              <a:t>10/19/22</a:t>
            </a:fld>
            <a:endParaRPr lang="en-US"/>
          </a:p>
        </p:txBody>
      </p:sp>
    </p:spTree>
    <p:extLst>
      <p:ext uri="{BB962C8B-B14F-4D97-AF65-F5344CB8AC3E}">
        <p14:creationId xmlns:p14="http://schemas.microsoft.com/office/powerpoint/2010/main" val="344663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Snip Diagonal Corner Rectangle 4"/>
          <p:cNvSpPr/>
          <p:nvPr userDrawn="1"/>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pic>
        <p:nvPicPr>
          <p:cNvPr id="11" name="Picture 10" descr="Text Path"/>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54400" y="266700"/>
            <a:ext cx="4746171" cy="4191000"/>
          </a:xfrm>
          <a:prstGeom prst="rect">
            <a:avLst/>
          </a:prstGeom>
          <a:noFill/>
          <a:ln>
            <a:noFill/>
          </a:ln>
        </p:spPr>
      </p:pic>
    </p:spTree>
    <p:extLst>
      <p:ext uri="{BB962C8B-B14F-4D97-AF65-F5344CB8AC3E}">
        <p14:creationId xmlns:p14="http://schemas.microsoft.com/office/powerpoint/2010/main" val="304197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4"/>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6" name="Snip Diagonal Corner Rectangle 5"/>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sz="half" idx="1"/>
          </p:nvPr>
        </p:nvSpPr>
        <p:spPr>
          <a:xfrm>
            <a:off x="1818742" y="3852335"/>
            <a:ext cx="8534400" cy="7729361"/>
          </a:xfrm>
        </p:spPr>
        <p:txBody>
          <a:bodyPr/>
          <a:lstStyle>
            <a:lvl1pPr marL="741363" indent="-741363">
              <a:buClr>
                <a:srgbClr val="FF0000"/>
              </a:buClr>
              <a:buSzPct val="100000"/>
              <a:buFont typeface="Wingdings 2" charset="2"/>
              <a:buChar char=""/>
              <a:defRPr sz="4800">
                <a:effectLst>
                  <a:outerShdw blurRad="50800" dist="38100" dir="2700000" algn="tl" rotWithShape="0">
                    <a:srgbClr val="000000">
                      <a:alpha val="97000"/>
                    </a:srgbClr>
                  </a:outerShdw>
                </a:effectLst>
              </a:defRPr>
            </a:lvl1pPr>
            <a:lvl2pPr marL="1484313" indent="-728663">
              <a:buClr>
                <a:srgbClr val="FF0000"/>
              </a:buClr>
              <a:buSzPct val="100000"/>
              <a:buFont typeface="Wingdings" charset="2"/>
              <a:buChar char="Ø"/>
              <a:defRPr sz="4300">
                <a:effectLst>
                  <a:outerShdw blurRad="50800" dist="38100" dir="2700000" algn="tl" rotWithShape="0">
                    <a:srgbClr val="000000">
                      <a:alpha val="97000"/>
                    </a:srgbClr>
                  </a:outerShdw>
                </a:effectLst>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10979152" y="3852335"/>
            <a:ext cx="8534400" cy="7729361"/>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lang="en-US" sz="43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mn-cs"/>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4"/>
          <p:cNvSpPr>
            <a:spLocks noGrp="1"/>
          </p:cNvSpPr>
          <p:nvPr>
            <p:ph type="dt" sz="half" idx="10"/>
          </p:nvPr>
        </p:nvSpPr>
        <p:spPr/>
        <p:txBody>
          <a:bodyPr/>
          <a:lstStyle>
            <a:lvl1pPr>
              <a:defRPr/>
            </a:lvl1pPr>
          </a:lstStyle>
          <a:p>
            <a:pPr>
              <a:defRPr/>
            </a:pPr>
            <a:fld id="{B10E99D5-B37E-F548-96A7-DE36AF9C9CE7}" type="datetime1">
              <a:rPr lang="en-US"/>
              <a:pPr>
                <a:defRPr/>
              </a:pPr>
              <a:t>10/19/22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A205D654-2F2F-B344-BF24-194B33E724ED}" type="slidenum">
              <a:rPr lang="en-US"/>
              <a:pPr>
                <a:defRPr/>
              </a:pPr>
              <a:t>‹#›</a:t>
            </a:fld>
            <a:endParaRPr lang="en-US"/>
          </a:p>
        </p:txBody>
      </p:sp>
    </p:spTree>
    <p:extLst>
      <p:ext uri="{BB962C8B-B14F-4D97-AF65-F5344CB8AC3E}">
        <p14:creationId xmlns:p14="http://schemas.microsoft.com/office/powerpoint/2010/main" val="2378377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nip Diagonal Corner Rectangle 4"/>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6" name="Snip Diagonal Corner Rectangle 5"/>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sz="half" idx="1"/>
          </p:nvPr>
        </p:nvSpPr>
        <p:spPr>
          <a:xfrm>
            <a:off x="1818742" y="5448300"/>
            <a:ext cx="8534400" cy="6133396"/>
          </a:xfrm>
        </p:spPr>
        <p:txBody>
          <a:bodyPr/>
          <a:lstStyle>
            <a:lvl1pPr marL="741363" indent="-741363">
              <a:buClr>
                <a:srgbClr val="FF0000"/>
              </a:buClr>
              <a:buSzPct val="100000"/>
              <a:buFont typeface="Wingdings 2" charset="2"/>
              <a:buChar char=""/>
              <a:defRPr sz="4800">
                <a:effectLst>
                  <a:outerShdw blurRad="50800" dist="38100" dir="2700000" algn="tl" rotWithShape="0">
                    <a:srgbClr val="000000">
                      <a:alpha val="97000"/>
                    </a:srgbClr>
                  </a:outerShdw>
                </a:effectLst>
              </a:defRPr>
            </a:lvl1pPr>
            <a:lvl2pPr marL="1484313" indent="-728663">
              <a:buClr>
                <a:srgbClr val="FF0000"/>
              </a:buClr>
              <a:buSzPct val="100000"/>
              <a:buFont typeface="Wingdings" charset="2"/>
              <a:buChar char="Ø"/>
              <a:defRPr sz="4300">
                <a:effectLst>
                  <a:outerShdw blurRad="50800" dist="38100" dir="2700000" algn="tl" rotWithShape="0">
                    <a:srgbClr val="000000">
                      <a:alpha val="97000"/>
                    </a:srgbClr>
                  </a:outerShdw>
                </a:effectLst>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10979152" y="5448300"/>
            <a:ext cx="8534400" cy="6133396"/>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lang="en-US" sz="43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mn-cs"/>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4"/>
          <p:cNvSpPr>
            <a:spLocks noGrp="1"/>
          </p:cNvSpPr>
          <p:nvPr>
            <p:ph type="dt" sz="half" idx="10"/>
          </p:nvPr>
        </p:nvSpPr>
        <p:spPr/>
        <p:txBody>
          <a:bodyPr/>
          <a:lstStyle>
            <a:lvl1pPr>
              <a:defRPr/>
            </a:lvl1pPr>
          </a:lstStyle>
          <a:p>
            <a:pPr>
              <a:defRPr/>
            </a:pPr>
            <a:fld id="{B10E99D5-B37E-F548-96A7-DE36AF9C9CE7}" type="datetime1">
              <a:rPr lang="en-US"/>
              <a:pPr>
                <a:defRPr/>
              </a:pPr>
              <a:t>10/19/22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A205D654-2F2F-B344-BF24-194B33E724ED}" type="slidenum">
              <a:rPr lang="en-US"/>
              <a:pPr>
                <a:defRPr/>
              </a:pPr>
              <a:t>‹#›</a:t>
            </a:fld>
            <a:endParaRPr lang="en-US"/>
          </a:p>
        </p:txBody>
      </p:sp>
      <p:sp>
        <p:nvSpPr>
          <p:cNvPr id="10" name="Text Placeholder 2"/>
          <p:cNvSpPr>
            <a:spLocks noGrp="1"/>
          </p:cNvSpPr>
          <p:nvPr>
            <p:ph type="body" idx="13"/>
          </p:nvPr>
        </p:nvSpPr>
        <p:spPr>
          <a:xfrm>
            <a:off x="1818747" y="3601939"/>
            <a:ext cx="8534400" cy="1688482"/>
          </a:xfrm>
        </p:spPr>
        <p:txBody>
          <a:bodyPr anchor="ctr">
            <a:noAutofit/>
          </a:bodyPr>
          <a:lstStyle>
            <a:lvl1pPr marL="0" indent="0" algn="ctr">
              <a:spcBef>
                <a:spcPct val="0"/>
              </a:spcBef>
              <a:buNone/>
              <a:defRPr sz="5600" b="1">
                <a:solidFill>
                  <a:srgbClr val="FF0000"/>
                </a:solidFill>
                <a:effectLst>
                  <a:outerShdw blurRad="50800" dist="38100" dir="2700000" algn="tl" rotWithShape="0">
                    <a:srgbClr val="000000">
                      <a:alpha val="97000"/>
                    </a:srgbClr>
                  </a:outerShdw>
                </a:effectLst>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
        <p:nvSpPr>
          <p:cNvPr id="11" name="Text Placeholder 2"/>
          <p:cNvSpPr>
            <a:spLocks noGrp="1"/>
          </p:cNvSpPr>
          <p:nvPr>
            <p:ph type="body" idx="14"/>
          </p:nvPr>
        </p:nvSpPr>
        <p:spPr>
          <a:xfrm>
            <a:off x="10972800" y="3619500"/>
            <a:ext cx="8534400" cy="1688482"/>
          </a:xfrm>
        </p:spPr>
        <p:txBody>
          <a:bodyPr anchor="ctr">
            <a:noAutofit/>
          </a:bodyPr>
          <a:lstStyle>
            <a:lvl1pPr marL="0" indent="0" algn="ctr">
              <a:spcBef>
                <a:spcPct val="0"/>
              </a:spcBef>
              <a:buNone/>
              <a:defRPr sz="5600" b="1">
                <a:solidFill>
                  <a:srgbClr val="FF0000"/>
                </a:solidFill>
                <a:effectLst>
                  <a:outerShdw blurRad="50800" dist="38100" dir="2700000" algn="tl" rotWithShape="0">
                    <a:srgbClr val="000000">
                      <a:alpha val="97000"/>
                    </a:srgbClr>
                  </a:outerShdw>
                </a:effectLst>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Tree>
    <p:extLst>
      <p:ext uri="{BB962C8B-B14F-4D97-AF65-F5344CB8AC3E}">
        <p14:creationId xmlns:p14="http://schemas.microsoft.com/office/powerpoint/2010/main" val="3340892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8" name="Snip Diagonal Corner Rectangle 7"/>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818747" y="3601939"/>
            <a:ext cx="8534400" cy="1688482"/>
          </a:xfrm>
        </p:spPr>
        <p:txBody>
          <a:bodyPr anchor="ctr">
            <a:noAutofit/>
          </a:bodyPr>
          <a:lstStyle>
            <a:lvl1pPr marL="0" indent="0" algn="ctr">
              <a:spcBef>
                <a:spcPct val="0"/>
              </a:spcBef>
              <a:buNone/>
              <a:defRPr sz="5600" b="1">
                <a:solidFill>
                  <a:schemeClr val="accent1"/>
                </a:solidFill>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
        <p:nvSpPr>
          <p:cNvPr id="4" name="Content Placeholder 3"/>
          <p:cNvSpPr>
            <a:spLocks noGrp="1"/>
          </p:cNvSpPr>
          <p:nvPr>
            <p:ph sz="half" idx="2"/>
          </p:nvPr>
        </p:nvSpPr>
        <p:spPr>
          <a:xfrm>
            <a:off x="1818747" y="5334000"/>
            <a:ext cx="8534400" cy="6247694"/>
          </a:xfrm>
        </p:spPr>
        <p:txBody>
          <a:bodyPr/>
          <a:lstStyle>
            <a:lvl1pPr>
              <a:defRPr sz="4300"/>
            </a:lvl1pPr>
            <a:lvl2pPr>
              <a:defRPr sz="3900"/>
            </a:lvl2pPr>
            <a:lvl3pPr>
              <a:defRPr sz="3900"/>
            </a:lvl3pPr>
            <a:lvl4pPr>
              <a:defRPr sz="3900"/>
            </a:lvl4pPr>
            <a:lvl5pPr>
              <a:defRPr sz="39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10979152" y="3601939"/>
            <a:ext cx="8534400" cy="1688482"/>
          </a:xfrm>
        </p:spPr>
        <p:txBody>
          <a:bodyPr anchor="ctr">
            <a:noAutofit/>
          </a:bodyPr>
          <a:lstStyle>
            <a:lvl1pPr marL="0" indent="0" algn="ctr">
              <a:spcBef>
                <a:spcPct val="0"/>
              </a:spcBef>
              <a:buNone/>
              <a:defRPr sz="5600" b="1">
                <a:solidFill>
                  <a:schemeClr val="accent1"/>
                </a:solidFill>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a:t>Click to edit Master text styles</a:t>
            </a:r>
          </a:p>
        </p:txBody>
      </p:sp>
      <p:sp>
        <p:nvSpPr>
          <p:cNvPr id="6" name="Content Placeholder 5"/>
          <p:cNvSpPr>
            <a:spLocks noGrp="1"/>
          </p:cNvSpPr>
          <p:nvPr>
            <p:ph sz="quarter" idx="4"/>
          </p:nvPr>
        </p:nvSpPr>
        <p:spPr>
          <a:xfrm>
            <a:off x="10979152" y="5334000"/>
            <a:ext cx="8534400" cy="6247694"/>
          </a:xfrm>
        </p:spPr>
        <p:txBody>
          <a:bodyPr/>
          <a:lstStyle>
            <a:lvl1pPr>
              <a:defRPr sz="4300"/>
            </a:lvl1pPr>
            <a:lvl2pPr>
              <a:defRPr sz="3900"/>
            </a:lvl2pPr>
            <a:lvl3pPr>
              <a:defRPr sz="3900"/>
            </a:lvl3pPr>
            <a:lvl4pPr>
              <a:defRPr sz="3900"/>
            </a:lvl4pPr>
            <a:lvl5pPr>
              <a:defRPr sz="39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6"/>
          <p:cNvSpPr>
            <a:spLocks noGrp="1"/>
          </p:cNvSpPr>
          <p:nvPr>
            <p:ph type="dt" sz="half" idx="10"/>
          </p:nvPr>
        </p:nvSpPr>
        <p:spPr/>
        <p:txBody>
          <a:bodyPr/>
          <a:lstStyle>
            <a:lvl1pPr>
              <a:defRPr/>
            </a:lvl1pPr>
          </a:lstStyle>
          <a:p>
            <a:pPr>
              <a:defRPr/>
            </a:pPr>
            <a:fld id="{40AC958E-CFEC-2C4D-9200-0C72779CABE8}" type="datetime1">
              <a:rPr lang="en-US"/>
              <a:pPr>
                <a:defRPr/>
              </a:pPr>
              <a:t>10/19/22</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
              </a:t>
            </a:r>
          </a:p>
        </p:txBody>
      </p:sp>
      <p:sp>
        <p:nvSpPr>
          <p:cNvPr id="11" name="Slide Number Placeholder 8"/>
          <p:cNvSpPr>
            <a:spLocks noGrp="1"/>
          </p:cNvSpPr>
          <p:nvPr>
            <p:ph type="sldNum" sz="quarter" idx="12"/>
          </p:nvPr>
        </p:nvSpPr>
        <p:spPr/>
        <p:txBody>
          <a:bodyPr/>
          <a:lstStyle>
            <a:lvl1pPr>
              <a:defRPr/>
            </a:lvl1pPr>
          </a:lstStyle>
          <a:p>
            <a:pPr>
              <a:defRPr/>
            </a:pPr>
            <a:fld id="{2BE3FA9F-DEE0-6F40-BCE4-E2C727CAFC69}" type="slidenum">
              <a:rPr lang="en-US"/>
              <a:pPr>
                <a:defRPr/>
              </a:pPr>
              <a:t>‹#›</a:t>
            </a:fld>
            <a:endParaRPr lang="en-US"/>
          </a:p>
        </p:txBody>
      </p:sp>
    </p:spTree>
    <p:extLst>
      <p:ext uri="{BB962C8B-B14F-4D97-AF65-F5344CB8AC3E}">
        <p14:creationId xmlns:p14="http://schemas.microsoft.com/office/powerpoint/2010/main" val="1833411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2"/>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4" name="Snip Diagonal Corner Rectangle 3"/>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5" name="Date Placeholder 2"/>
          <p:cNvSpPr>
            <a:spLocks noGrp="1"/>
          </p:cNvSpPr>
          <p:nvPr>
            <p:ph type="dt" sz="half" idx="10"/>
          </p:nvPr>
        </p:nvSpPr>
        <p:spPr/>
        <p:txBody>
          <a:bodyPr/>
          <a:lstStyle>
            <a:lvl1pPr>
              <a:defRPr/>
            </a:lvl1pPr>
          </a:lstStyle>
          <a:p>
            <a:pPr>
              <a:defRPr/>
            </a:pPr>
            <a:fld id="{E3C2466D-829D-D142-A21F-156053B9BF7C}" type="datetime1">
              <a:rPr lang="en-US"/>
              <a:pPr>
                <a:defRPr/>
              </a:pPr>
              <a:t>10/19/22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
              </a:t>
            </a:r>
          </a:p>
        </p:txBody>
      </p:sp>
      <p:sp>
        <p:nvSpPr>
          <p:cNvPr id="7" name="Slide Number Placeholder 4"/>
          <p:cNvSpPr>
            <a:spLocks noGrp="1"/>
          </p:cNvSpPr>
          <p:nvPr>
            <p:ph type="sldNum" sz="quarter" idx="12"/>
          </p:nvPr>
        </p:nvSpPr>
        <p:spPr/>
        <p:txBody>
          <a:bodyPr/>
          <a:lstStyle>
            <a:lvl1pPr>
              <a:defRPr/>
            </a:lvl1pPr>
          </a:lstStyle>
          <a:p>
            <a:pPr>
              <a:defRPr/>
            </a:pPr>
            <a:fld id="{EA9A44ED-2D54-3A49-A089-303FB8381817}" type="slidenum">
              <a:rPr lang="en-US"/>
              <a:pPr>
                <a:defRPr/>
              </a:pPr>
              <a:t>‹#›</a:t>
            </a:fld>
            <a:endParaRPr lang="en-US"/>
          </a:p>
        </p:txBody>
      </p:sp>
    </p:spTree>
    <p:extLst>
      <p:ext uri="{BB962C8B-B14F-4D97-AF65-F5344CB8AC3E}">
        <p14:creationId xmlns:p14="http://schemas.microsoft.com/office/powerpoint/2010/main" val="1269522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nip Diagonal Corner Rectangle 1"/>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3" name="Date Placeholder 1"/>
          <p:cNvSpPr>
            <a:spLocks noGrp="1"/>
          </p:cNvSpPr>
          <p:nvPr>
            <p:ph type="dt" sz="half" idx="10"/>
          </p:nvPr>
        </p:nvSpPr>
        <p:spPr/>
        <p:txBody>
          <a:bodyPr/>
          <a:lstStyle>
            <a:lvl1pPr>
              <a:defRPr/>
            </a:lvl1pPr>
          </a:lstStyle>
          <a:p>
            <a:pPr>
              <a:defRPr/>
            </a:pPr>
            <a:fld id="{1063EB18-3724-5848-B557-BDC87AA214DB}" type="datetime1">
              <a:rPr lang="en-US"/>
              <a:pPr>
                <a:defRPr/>
              </a:pPr>
              <a:t>10/19/22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
              </a:t>
            </a:r>
          </a:p>
        </p:txBody>
      </p:sp>
      <p:sp>
        <p:nvSpPr>
          <p:cNvPr id="5" name="Slide Number Placeholder 3"/>
          <p:cNvSpPr>
            <a:spLocks noGrp="1"/>
          </p:cNvSpPr>
          <p:nvPr>
            <p:ph type="sldNum" sz="quarter" idx="12"/>
          </p:nvPr>
        </p:nvSpPr>
        <p:spPr/>
        <p:txBody>
          <a:bodyPr/>
          <a:lstStyle>
            <a:lvl1pPr>
              <a:defRPr/>
            </a:lvl1pPr>
          </a:lstStyle>
          <a:p>
            <a:pPr>
              <a:defRPr/>
            </a:pPr>
            <a:fld id="{17A8CA13-EE58-3F4E-9A60-8BB99D3FC3B6}" type="slidenum">
              <a:rPr lang="en-US"/>
              <a:pPr>
                <a:defRPr/>
              </a:pPr>
              <a:t>‹#›</a:t>
            </a:fld>
            <a:endParaRPr lang="en-US"/>
          </a:p>
        </p:txBody>
      </p:sp>
      <p:sp>
        <p:nvSpPr>
          <p:cNvPr id="6" name="Content Placeholder 2"/>
          <p:cNvSpPr>
            <a:spLocks noGrp="1"/>
          </p:cNvSpPr>
          <p:nvPr>
            <p:ph idx="1"/>
          </p:nvPr>
        </p:nvSpPr>
        <p:spPr>
          <a:xfrm>
            <a:off x="1819275" y="1181100"/>
            <a:ext cx="17694275" cy="10896600"/>
          </a:xfrm>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38604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nip Diagonal Corner Rectangle 1"/>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3" name="Date Placeholder 1"/>
          <p:cNvSpPr>
            <a:spLocks noGrp="1"/>
          </p:cNvSpPr>
          <p:nvPr>
            <p:ph type="dt" sz="half" idx="10"/>
          </p:nvPr>
        </p:nvSpPr>
        <p:spPr/>
        <p:txBody>
          <a:bodyPr/>
          <a:lstStyle>
            <a:lvl1pPr>
              <a:defRPr/>
            </a:lvl1pPr>
          </a:lstStyle>
          <a:p>
            <a:pPr>
              <a:defRPr/>
            </a:pPr>
            <a:fld id="{1063EB18-3724-5848-B557-BDC87AA214DB}" type="datetime1">
              <a:rPr lang="en-US"/>
              <a:pPr>
                <a:defRPr/>
              </a:pPr>
              <a:t>10/19/22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
              </a:t>
            </a:r>
          </a:p>
        </p:txBody>
      </p:sp>
      <p:sp>
        <p:nvSpPr>
          <p:cNvPr id="5" name="Slide Number Placeholder 3"/>
          <p:cNvSpPr>
            <a:spLocks noGrp="1"/>
          </p:cNvSpPr>
          <p:nvPr>
            <p:ph type="sldNum" sz="quarter" idx="12"/>
          </p:nvPr>
        </p:nvSpPr>
        <p:spPr/>
        <p:txBody>
          <a:bodyPr/>
          <a:lstStyle>
            <a:lvl1pPr>
              <a:defRPr/>
            </a:lvl1pPr>
          </a:lstStyle>
          <a:p>
            <a:pPr>
              <a:defRPr/>
            </a:pPr>
            <a:fld id="{17A8CA13-EE58-3F4E-9A60-8BB99D3FC3B6}" type="slidenum">
              <a:rPr lang="en-US"/>
              <a:pPr>
                <a:defRPr/>
              </a:pPr>
              <a:t>‹#›</a:t>
            </a:fld>
            <a:endParaRPr lang="en-US"/>
          </a:p>
        </p:txBody>
      </p:sp>
      <p:pic>
        <p:nvPicPr>
          <p:cNvPr id="6" name="Picture 5" descr="Text Path"/>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08829" y="419100"/>
            <a:ext cx="4746171" cy="4191000"/>
          </a:xfrm>
          <a:prstGeom prst="rect">
            <a:avLst/>
          </a:prstGeom>
          <a:noFill/>
          <a:ln>
            <a:noFill/>
          </a:ln>
        </p:spPr>
      </p:pic>
    </p:spTree>
    <p:extLst>
      <p:ext uri="{BB962C8B-B14F-4D97-AF65-F5344CB8AC3E}">
        <p14:creationId xmlns:p14="http://schemas.microsoft.com/office/powerpoint/2010/main" val="426626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533400" y="4445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8" name="Snip Diagonal Corner Rectangle 7"/>
          <p:cNvSpPr/>
          <p:nvPr/>
        </p:nvSpPr>
        <p:spPr>
          <a:xfrm flipV="1">
            <a:off x="10845800" y="444500"/>
            <a:ext cx="9921875" cy="124206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226820" y="3314700"/>
            <a:ext cx="8534400" cy="2259542"/>
          </a:xfrm>
        </p:spPr>
        <p:txBody>
          <a:bodyPr anchor="b"/>
          <a:lstStyle>
            <a:lvl1pPr algn="l">
              <a:defRPr sz="6500" b="1">
                <a:solidFill>
                  <a:srgbClr val="FF0000"/>
                </a:solidFill>
              </a:defRPr>
            </a:lvl1pPr>
          </a:lstStyle>
          <a:p>
            <a:r>
              <a:rPr lang="en-US" dirty="0"/>
              <a:t>Click to edit Master title style</a:t>
            </a:r>
            <a:endParaRPr dirty="0"/>
          </a:p>
        </p:txBody>
      </p:sp>
      <p:sp>
        <p:nvSpPr>
          <p:cNvPr id="3" name="Content Placeholder 2"/>
          <p:cNvSpPr>
            <a:spLocks noGrp="1"/>
          </p:cNvSpPr>
          <p:nvPr>
            <p:ph idx="1"/>
          </p:nvPr>
        </p:nvSpPr>
        <p:spPr>
          <a:xfrm>
            <a:off x="11539220" y="1185333"/>
            <a:ext cx="8534400" cy="10371667"/>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sz="4300"/>
            </a:lvl2pPr>
            <a:lvl3pPr>
              <a:defRPr sz="3900"/>
            </a:lvl3pPr>
            <a:lvl4pPr>
              <a:defRPr sz="3900"/>
            </a:lvl4pPr>
            <a:lvl5pPr>
              <a:defRPr sz="3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Content Placeholder 2"/>
          <p:cNvSpPr>
            <a:spLocks noGrp="1"/>
          </p:cNvSpPr>
          <p:nvPr>
            <p:ph idx="13"/>
          </p:nvPr>
        </p:nvSpPr>
        <p:spPr>
          <a:xfrm>
            <a:off x="1219200" y="5829301"/>
            <a:ext cx="8534400" cy="5410200"/>
          </a:xfrm>
        </p:spPr>
        <p:txBody>
          <a:bodyPr/>
          <a:lstStyle>
            <a:lvl1pPr marL="741363" indent="-741363">
              <a:buClr>
                <a:srgbClr val="FF0000"/>
              </a:buClr>
              <a:buSzPct val="100000"/>
              <a:buFont typeface="Wingdings 2" charset="2"/>
              <a:buChar char=""/>
              <a:defRPr sz="4800"/>
            </a:lvl1pPr>
            <a:lvl2pPr marL="1484313" indent="-728663">
              <a:buClr>
                <a:srgbClr val="FF0000"/>
              </a:buClr>
              <a:buSzPct val="100000"/>
              <a:buFont typeface="Wingdings" charset="2"/>
              <a:buChar char="Ø"/>
              <a:defRPr sz="4300"/>
            </a:lvl2pPr>
            <a:lvl3pPr>
              <a:defRPr sz="3900"/>
            </a:lvl3pPr>
            <a:lvl4pPr>
              <a:defRPr sz="3900"/>
            </a:lvl4pPr>
            <a:lvl5pPr>
              <a:defRPr sz="3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p:txBody>
      </p:sp>
      <p:sp>
        <p:nvSpPr>
          <p:cNvPr id="9" name="Date Placeholder 4"/>
          <p:cNvSpPr>
            <a:spLocks noGrp="1"/>
          </p:cNvSpPr>
          <p:nvPr>
            <p:ph type="dt" sz="half" idx="14"/>
          </p:nvPr>
        </p:nvSpPr>
        <p:spPr>
          <a:xfrm>
            <a:off x="1778000" y="12245975"/>
            <a:ext cx="3022600" cy="709613"/>
          </a:xfrm>
        </p:spPr>
        <p:txBody>
          <a:bodyPr/>
          <a:lstStyle>
            <a:lvl1pPr>
              <a:defRPr/>
            </a:lvl1pPr>
          </a:lstStyle>
          <a:p>
            <a:pPr>
              <a:defRPr/>
            </a:pPr>
            <a:fld id="{6E47083D-3B3C-B34B-9910-2672E0F29EAF}" type="datetime1">
              <a:rPr lang="en-US"/>
              <a:pPr>
                <a:defRPr/>
              </a:pPr>
              <a:t>10/19/22</a:t>
            </a:fld>
            <a:endParaRPr lang="en-US"/>
          </a:p>
        </p:txBody>
      </p:sp>
      <p:sp>
        <p:nvSpPr>
          <p:cNvPr id="10" name="Footer Placeholder 5"/>
          <p:cNvSpPr>
            <a:spLocks noGrp="1"/>
          </p:cNvSpPr>
          <p:nvPr>
            <p:ph type="ftr" sz="quarter" idx="15"/>
          </p:nvPr>
        </p:nvSpPr>
        <p:spPr>
          <a:xfrm>
            <a:off x="4800600" y="12245975"/>
            <a:ext cx="5459413" cy="709613"/>
          </a:xfrm>
        </p:spPr>
        <p:txBody>
          <a:bodyPr/>
          <a:lstStyle>
            <a:lvl1pPr>
              <a:defRPr/>
            </a:lvl1pPr>
          </a:lstStyle>
          <a:p>
            <a:pPr>
              <a:defRPr/>
            </a:pPr>
            <a:r>
              <a:rPr lang="en-US"/>
              <a:t>
              </a:t>
            </a:r>
          </a:p>
        </p:txBody>
      </p:sp>
      <p:sp>
        <p:nvSpPr>
          <p:cNvPr id="11" name="Slide Number Placeholder 6"/>
          <p:cNvSpPr>
            <a:spLocks noGrp="1"/>
          </p:cNvSpPr>
          <p:nvPr>
            <p:ph type="sldNum" sz="quarter" idx="16"/>
          </p:nvPr>
        </p:nvSpPr>
        <p:spPr>
          <a:xfrm>
            <a:off x="711200" y="12245975"/>
            <a:ext cx="1035050" cy="709613"/>
          </a:xfrm>
        </p:spPr>
        <p:txBody>
          <a:bodyPr/>
          <a:lstStyle>
            <a:lvl1pPr algn="l">
              <a:defRPr/>
            </a:lvl1pPr>
          </a:lstStyle>
          <a:p>
            <a:pPr>
              <a:defRPr/>
            </a:pPr>
            <a:fld id="{9B6947B2-B3ED-8D4E-B169-4DD56A634C59}" type="slidenum">
              <a:rPr lang="en-US"/>
              <a:pPr>
                <a:defRPr/>
              </a:pPr>
              <a:t>‹#›</a:t>
            </a:fld>
            <a:endParaRPr lang="en-US"/>
          </a:p>
        </p:txBody>
      </p:sp>
    </p:spTree>
    <p:extLst>
      <p:ext uri="{BB962C8B-B14F-4D97-AF65-F5344CB8AC3E}">
        <p14:creationId xmlns:p14="http://schemas.microsoft.com/office/powerpoint/2010/main" val="1583637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533400" y="4445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1237488" y="4231640"/>
            <a:ext cx="8534400" cy="2258060"/>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flipH="1">
            <a:off x="10860442" y="444500"/>
            <a:ext cx="9921240" cy="12428220"/>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1237488" y="6499113"/>
            <a:ext cx="8534400" cy="5046382"/>
          </a:xfrm>
        </p:spPr>
        <p:txBody>
          <a:bodyPr>
            <a:normAutofit/>
          </a:bodyPr>
          <a:lstStyle>
            <a:lvl1pPr marL="0" indent="0">
              <a:lnSpc>
                <a:spcPct val="110000"/>
              </a:lnSpc>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Date Placeholder 4"/>
          <p:cNvSpPr>
            <a:spLocks noGrp="1"/>
          </p:cNvSpPr>
          <p:nvPr>
            <p:ph type="dt" sz="half" idx="10"/>
          </p:nvPr>
        </p:nvSpPr>
        <p:spPr>
          <a:xfrm>
            <a:off x="1771650" y="12250738"/>
            <a:ext cx="3028950" cy="709612"/>
          </a:xfrm>
        </p:spPr>
        <p:txBody>
          <a:bodyPr/>
          <a:lstStyle>
            <a:lvl1pPr>
              <a:defRPr/>
            </a:lvl1pPr>
          </a:lstStyle>
          <a:p>
            <a:pPr>
              <a:defRPr/>
            </a:pPr>
            <a:fld id="{039FEA5F-2140-AA42-830D-3B9ABA6CA254}" type="datetime1">
              <a:rPr lang="en-US"/>
              <a:pPr>
                <a:defRPr/>
              </a:pPr>
              <a:t>10/19/22</a:t>
            </a:fld>
            <a:endParaRPr lang="en-US"/>
          </a:p>
        </p:txBody>
      </p:sp>
      <p:sp>
        <p:nvSpPr>
          <p:cNvPr id="9" name="Footer Placeholder 5"/>
          <p:cNvSpPr>
            <a:spLocks noGrp="1"/>
          </p:cNvSpPr>
          <p:nvPr>
            <p:ph type="ftr" sz="quarter" idx="11"/>
          </p:nvPr>
        </p:nvSpPr>
        <p:spPr>
          <a:xfrm>
            <a:off x="4800600" y="12250738"/>
            <a:ext cx="5462588" cy="709612"/>
          </a:xfrm>
        </p:spPr>
        <p:txBody>
          <a:bodyPr/>
          <a:lstStyle>
            <a:lvl1pPr>
              <a:defRPr/>
            </a:lvl1pPr>
          </a:lstStyle>
          <a:p>
            <a:pPr>
              <a:defRPr/>
            </a:pPr>
            <a:r>
              <a:rPr lang="en-US"/>
              <a:t>
              </a:t>
            </a:r>
          </a:p>
        </p:txBody>
      </p:sp>
      <p:sp>
        <p:nvSpPr>
          <p:cNvPr id="10" name="Slide Number Placeholder 6"/>
          <p:cNvSpPr>
            <a:spLocks noGrp="1"/>
          </p:cNvSpPr>
          <p:nvPr>
            <p:ph type="sldNum" sz="quarter" idx="12"/>
          </p:nvPr>
        </p:nvSpPr>
        <p:spPr>
          <a:xfrm>
            <a:off x="704850" y="12250738"/>
            <a:ext cx="1044575" cy="709612"/>
          </a:xfrm>
        </p:spPr>
        <p:txBody>
          <a:bodyPr/>
          <a:lstStyle>
            <a:lvl1pPr algn="l">
              <a:defRPr/>
            </a:lvl1pPr>
          </a:lstStyle>
          <a:p>
            <a:pPr>
              <a:defRPr/>
            </a:pPr>
            <a:fld id="{BAC8893B-24E4-524E-A43E-794D75E6E3F4}" type="slidenum">
              <a:rPr lang="en-US"/>
              <a:pPr>
                <a:defRPr/>
              </a:pPr>
              <a:t>‹#›</a:t>
            </a:fld>
            <a:endParaRPr lang="en-US"/>
          </a:p>
        </p:txBody>
      </p:sp>
    </p:spTree>
    <p:extLst>
      <p:ext uri="{BB962C8B-B14F-4D97-AF65-F5344CB8AC3E}">
        <p14:creationId xmlns:p14="http://schemas.microsoft.com/office/powerpoint/2010/main" val="2113977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10972800" y="4191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11430000" y="3924300"/>
            <a:ext cx="8534400" cy="2258060"/>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flipH="1">
            <a:off x="685800" y="419100"/>
            <a:ext cx="9921240" cy="12428220"/>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dirty="0"/>
          </a:p>
        </p:txBody>
      </p:sp>
      <p:sp>
        <p:nvSpPr>
          <p:cNvPr id="4" name="Text Placeholder 3"/>
          <p:cNvSpPr>
            <a:spLocks noGrp="1"/>
          </p:cNvSpPr>
          <p:nvPr>
            <p:ph type="body" sz="half" idx="2"/>
          </p:nvPr>
        </p:nvSpPr>
        <p:spPr>
          <a:xfrm>
            <a:off x="11430000" y="6591300"/>
            <a:ext cx="8534400" cy="5046382"/>
          </a:xfrm>
        </p:spPr>
        <p:txBody>
          <a:bodyPr>
            <a:normAutofit/>
          </a:bodyPr>
          <a:lstStyle>
            <a:lvl1pPr marL="0" indent="0">
              <a:lnSpc>
                <a:spcPct val="110000"/>
              </a:lnSpc>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Date Placeholder 4"/>
          <p:cNvSpPr>
            <a:spLocks noGrp="1"/>
          </p:cNvSpPr>
          <p:nvPr>
            <p:ph type="dt" sz="half" idx="10"/>
          </p:nvPr>
        </p:nvSpPr>
        <p:spPr>
          <a:xfrm>
            <a:off x="1771650" y="12250738"/>
            <a:ext cx="3028950" cy="709612"/>
          </a:xfrm>
        </p:spPr>
        <p:txBody>
          <a:bodyPr/>
          <a:lstStyle>
            <a:lvl1pPr>
              <a:defRPr/>
            </a:lvl1pPr>
          </a:lstStyle>
          <a:p>
            <a:pPr>
              <a:defRPr/>
            </a:pPr>
            <a:fld id="{E50830ED-43AE-F24A-9EBC-0E92875BAA24}" type="datetime1">
              <a:rPr lang="en-US"/>
              <a:pPr>
                <a:defRPr/>
              </a:pPr>
              <a:t>10/19/22</a:t>
            </a:fld>
            <a:endParaRPr lang="en-US"/>
          </a:p>
        </p:txBody>
      </p:sp>
      <p:sp>
        <p:nvSpPr>
          <p:cNvPr id="9" name="Footer Placeholder 5"/>
          <p:cNvSpPr>
            <a:spLocks noGrp="1"/>
          </p:cNvSpPr>
          <p:nvPr>
            <p:ph type="ftr" sz="quarter" idx="11"/>
          </p:nvPr>
        </p:nvSpPr>
        <p:spPr>
          <a:xfrm>
            <a:off x="4800600" y="12250738"/>
            <a:ext cx="5462588" cy="709612"/>
          </a:xfrm>
        </p:spPr>
        <p:txBody>
          <a:bodyPr/>
          <a:lstStyle>
            <a:lvl1pPr>
              <a:defRPr/>
            </a:lvl1pPr>
          </a:lstStyle>
          <a:p>
            <a:pPr>
              <a:defRPr/>
            </a:pPr>
            <a:r>
              <a:rPr lang="en-US"/>
              <a:t>
              </a:t>
            </a:r>
          </a:p>
        </p:txBody>
      </p:sp>
      <p:sp>
        <p:nvSpPr>
          <p:cNvPr id="10" name="Slide Number Placeholder 6"/>
          <p:cNvSpPr>
            <a:spLocks noGrp="1"/>
          </p:cNvSpPr>
          <p:nvPr>
            <p:ph type="sldNum" sz="quarter" idx="12"/>
          </p:nvPr>
        </p:nvSpPr>
        <p:spPr>
          <a:xfrm>
            <a:off x="704850" y="12250738"/>
            <a:ext cx="1044575" cy="709612"/>
          </a:xfrm>
        </p:spPr>
        <p:txBody>
          <a:bodyPr/>
          <a:lstStyle>
            <a:lvl1pPr algn="l">
              <a:defRPr/>
            </a:lvl1pPr>
          </a:lstStyle>
          <a:p>
            <a:pPr>
              <a:defRPr/>
            </a:pPr>
            <a:fld id="{0CECFD5C-989B-404F-B51B-217A9A127556}" type="slidenum">
              <a:rPr lang="en-US"/>
              <a:pPr>
                <a:defRPr/>
              </a:pPr>
              <a:t>‹#›</a:t>
            </a:fld>
            <a:endParaRPr lang="en-US" dirty="0"/>
          </a:p>
        </p:txBody>
      </p:sp>
    </p:spTree>
    <p:extLst>
      <p:ext uri="{BB962C8B-B14F-4D97-AF65-F5344CB8AC3E}">
        <p14:creationId xmlns:p14="http://schemas.microsoft.com/office/powerpoint/2010/main" val="870734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4"/>
          <p:cNvSpPr/>
          <p:nvPr/>
        </p:nvSpPr>
        <p:spPr>
          <a:xfrm flipV="1">
            <a:off x="533400" y="9037638"/>
            <a:ext cx="20269200" cy="3817937"/>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066800" y="9038167"/>
            <a:ext cx="19024600" cy="1185333"/>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7" name="Text Placeholder 3"/>
          <p:cNvSpPr>
            <a:spLocks noGrp="1"/>
          </p:cNvSpPr>
          <p:nvPr>
            <p:ph type="body" sz="half" idx="2"/>
          </p:nvPr>
        </p:nvSpPr>
        <p:spPr>
          <a:xfrm>
            <a:off x="1066800" y="10223498"/>
            <a:ext cx="19031712" cy="1594973"/>
          </a:xfrm>
        </p:spPr>
        <p:txBody>
          <a:bodyPr>
            <a:normAutofit/>
          </a:bodyPr>
          <a:lstStyle>
            <a:lvl1pPr marL="0" indent="0">
              <a:lnSpc>
                <a:spcPct val="110000"/>
              </a:lnSpc>
              <a:spcBef>
                <a:spcPct val="0"/>
              </a:spcBef>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Picture Placeholder 2"/>
          <p:cNvSpPr>
            <a:spLocks noGrp="1"/>
          </p:cNvSpPr>
          <p:nvPr>
            <p:ph type="pic" idx="1"/>
          </p:nvPr>
        </p:nvSpPr>
        <p:spPr>
          <a:xfrm flipH="1">
            <a:off x="533401" y="444500"/>
            <a:ext cx="20248282" cy="8297333"/>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a:p>
        </p:txBody>
      </p:sp>
      <p:sp>
        <p:nvSpPr>
          <p:cNvPr id="6" name="Date Placeholder 2"/>
          <p:cNvSpPr>
            <a:spLocks noGrp="1"/>
          </p:cNvSpPr>
          <p:nvPr>
            <p:ph type="dt" sz="half" idx="10"/>
          </p:nvPr>
        </p:nvSpPr>
        <p:spPr/>
        <p:txBody>
          <a:bodyPr/>
          <a:lstStyle>
            <a:lvl1pPr>
              <a:defRPr/>
            </a:lvl1pPr>
          </a:lstStyle>
          <a:p>
            <a:pPr>
              <a:defRPr/>
            </a:pPr>
            <a:fld id="{D184377B-A435-F34F-9E5F-D3B242551A5D}" type="datetime1">
              <a:rPr lang="en-US"/>
              <a:pPr>
                <a:defRPr/>
              </a:pPr>
              <a:t>10/19/22</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FAD03C91-C1EF-764D-B40A-855EC2E0DC9C}" type="slidenum">
              <a:rPr lang="en-US"/>
              <a:pPr>
                <a:defRPr/>
              </a:pPr>
              <a:t>‹#›</a:t>
            </a:fld>
            <a:endParaRPr lang="en-US"/>
          </a:p>
        </p:txBody>
      </p:sp>
    </p:spTree>
    <p:extLst>
      <p:ext uri="{BB962C8B-B14F-4D97-AF65-F5344CB8AC3E}">
        <p14:creationId xmlns:p14="http://schemas.microsoft.com/office/powerpoint/2010/main" val="296485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a:xfrm>
            <a:off x="1819275" y="5448300"/>
            <a:ext cx="17694275" cy="6134100"/>
          </a:xfrm>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sp>
        <p:nvSpPr>
          <p:cNvPr id="9" name="Content Placeholder 2"/>
          <p:cNvSpPr>
            <a:spLocks noGrp="1"/>
          </p:cNvSpPr>
          <p:nvPr>
            <p:ph idx="13"/>
          </p:nvPr>
        </p:nvSpPr>
        <p:spPr>
          <a:xfrm>
            <a:off x="1828801" y="3771900"/>
            <a:ext cx="17678399" cy="1524000"/>
          </a:xfrm>
        </p:spPr>
        <p:txBody>
          <a:bodyPr/>
          <a:lstStyle>
            <a:lvl1pPr marL="0" indent="0">
              <a:buClr>
                <a:srgbClr val="FF0000"/>
              </a:buClr>
              <a:buSzPct val="100000"/>
              <a:buNone/>
              <a:defRPr>
                <a:solidFill>
                  <a:srgbClr val="174576"/>
                </a:solidFill>
                <a:effectLst>
                  <a:outerShdw blurRad="38100" dist="38100" dir="2700000" algn="tl" rotWithShape="0">
                    <a:srgbClr val="000000">
                      <a:alpha val="97000"/>
                    </a:srgbClr>
                  </a:outerShdw>
                </a:effectLst>
              </a:defRPr>
            </a:lvl1pPr>
            <a:lvl2pPr marL="755650" indent="0">
              <a:buClr>
                <a:srgbClr val="FF0000"/>
              </a:buClr>
              <a:buSzPct val="100000"/>
              <a:buFont typeface="Wingdings" charset="2"/>
              <a:buNone/>
              <a:defRPr>
                <a:solidFill>
                  <a:srgbClr val="174576"/>
                </a:solidFill>
                <a:effectLst>
                  <a:outerShdw blurRad="38100" dist="38100" dir="2700000" algn="tl" rotWithShape="0">
                    <a:srgbClr val="000000">
                      <a:alpha val="97000"/>
                    </a:srgbClr>
                  </a:outerShdw>
                </a:effectLst>
              </a:defRPr>
            </a:lvl2pPr>
            <a:lvl3pPr marL="1485900" indent="0">
              <a:buNone/>
              <a:defRPr>
                <a:effectLst>
                  <a:outerShdw blurRad="38100" dist="38100" dir="2700000" algn="tl" rotWithShape="0">
                    <a:srgbClr val="000000">
                      <a:alpha val="97000"/>
                    </a:srgbClr>
                  </a:outerShdw>
                </a:effectLst>
              </a:defRPr>
            </a:lvl3pPr>
            <a:lvl4pPr marL="2241550" indent="0">
              <a:buNone/>
              <a:defRPr>
                <a:effectLst>
                  <a:outerShdw blurRad="38100" dist="38100" dir="2700000" algn="tl" rotWithShape="0">
                    <a:srgbClr val="000000">
                      <a:alpha val="97000"/>
                    </a:srgbClr>
                  </a:outerShdw>
                </a:effectLst>
              </a:defRPr>
            </a:lvl4pPr>
            <a:lvl5pPr marL="2971800" indent="0">
              <a:buNone/>
              <a:defRPr>
                <a:effectLst>
                  <a:outerShdw blurRad="38100" dist="38100" dir="2700000" algn="tl" rotWithShape="0">
                    <a:srgbClr val="000000">
                      <a:alpha val="97000"/>
                    </a:srgbClr>
                  </a:outerShdw>
                </a:effectLst>
              </a:defRPr>
            </a:lvl5pPr>
          </a:lstStyle>
          <a:p>
            <a:pPr lvl="0"/>
            <a:r>
              <a:rPr lang="en-US" dirty="0"/>
              <a:t>Click to edit Master text styles</a:t>
            </a:r>
          </a:p>
        </p:txBody>
      </p:sp>
      <p:pic>
        <p:nvPicPr>
          <p:cNvPr id="10" name="Picture 9" descr="Text Path"/>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54400" y="266700"/>
            <a:ext cx="4746171" cy="4191000"/>
          </a:xfrm>
          <a:prstGeom prst="rect">
            <a:avLst/>
          </a:prstGeom>
          <a:noFill/>
          <a:ln>
            <a:noFill/>
          </a:ln>
        </p:spPr>
      </p:pic>
    </p:spTree>
    <p:extLst>
      <p:ext uri="{BB962C8B-B14F-4D97-AF65-F5344CB8AC3E}">
        <p14:creationId xmlns:p14="http://schemas.microsoft.com/office/powerpoint/2010/main" val="1334876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9D21AC3-3CC9-3E4B-BCE9-38F57CFF3E77}" type="datetime1">
              <a:rPr lang="en-US"/>
              <a:pPr>
                <a:defRPr/>
              </a:pPr>
              <a:t>10/19/22</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F0567DA3-92EE-ED43-9721-86ED24E5A58D}" type="slidenum">
              <a:rPr lang="en-US"/>
              <a:pPr>
                <a:defRPr/>
              </a:pPr>
              <a:t>‹#›</a:t>
            </a:fld>
            <a:endParaRPr lang="en-US"/>
          </a:p>
        </p:txBody>
      </p:sp>
    </p:spTree>
    <p:extLst>
      <p:ext uri="{BB962C8B-B14F-4D97-AF65-F5344CB8AC3E}">
        <p14:creationId xmlns:p14="http://schemas.microsoft.com/office/powerpoint/2010/main" val="684330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a:defRPr/>
            </a:pPr>
            <a:fld id="{9FB4437B-961F-6F44-9E6A-A4E46CF9CED5}"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55909517-67BE-A640-8E59-36E8AB114537}" type="slidenum">
              <a:rPr lang="en-US"/>
              <a:pPr>
                <a:defRPr/>
              </a:pPr>
              <a:t>‹#›</a:t>
            </a:fld>
            <a:endParaRPr lang="en-US"/>
          </a:p>
        </p:txBody>
      </p:sp>
    </p:spTree>
    <p:extLst>
      <p:ext uri="{BB962C8B-B14F-4D97-AF65-F5344CB8AC3E}">
        <p14:creationId xmlns:p14="http://schemas.microsoft.com/office/powerpoint/2010/main" val="4091427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3"/>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Vertical Title 1"/>
          <p:cNvSpPr>
            <a:spLocks noGrp="1"/>
          </p:cNvSpPr>
          <p:nvPr>
            <p:ph type="title" orient="vert"/>
          </p:nvPr>
        </p:nvSpPr>
        <p:spPr>
          <a:xfrm>
            <a:off x="17424400" y="1629835"/>
            <a:ext cx="2844800" cy="992716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818745" y="1629835"/>
            <a:ext cx="14716655" cy="99271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91CED74C-977A-DB45-B5F7-6BC5A1FC514E}" type="datetime1">
              <a:rPr lang="en-US"/>
              <a:pPr>
                <a:defRPr/>
              </a:pPr>
              <a:t>10/19/22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0274C8D1-C8AF-0F40-811F-0C0676B4C267}" type="slidenum">
              <a:rPr lang="en-US"/>
              <a:pPr>
                <a:defRPr/>
              </a:pPr>
              <a:t>‹#›</a:t>
            </a:fld>
            <a:endParaRPr lang="en-US"/>
          </a:p>
        </p:txBody>
      </p:sp>
    </p:spTree>
    <p:extLst>
      <p:ext uri="{BB962C8B-B14F-4D97-AF65-F5344CB8AC3E}">
        <p14:creationId xmlns:p14="http://schemas.microsoft.com/office/powerpoint/2010/main" val="333569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3F417CD9-47A0-5040-828F-25E566B26B64}" type="datetime1">
              <a:rPr lang="en-US"/>
              <a:pPr>
                <a:defRPr/>
              </a:pPr>
              <a:t>10/19/22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
              </a:t>
            </a:r>
          </a:p>
        </p:txBody>
      </p:sp>
      <p:sp>
        <p:nvSpPr>
          <p:cNvPr id="5" name="Slide Number Placeholder 4"/>
          <p:cNvSpPr>
            <a:spLocks noGrp="1"/>
          </p:cNvSpPr>
          <p:nvPr>
            <p:ph type="sldNum" sz="quarter" idx="12"/>
          </p:nvPr>
        </p:nvSpPr>
        <p:spPr/>
        <p:txBody>
          <a:bodyPr/>
          <a:lstStyle>
            <a:lvl1pPr>
              <a:defRPr/>
            </a:lvl1pPr>
          </a:lstStyle>
          <a:p>
            <a:pPr>
              <a:defRPr/>
            </a:pPr>
            <a:fld id="{ADCDB0EC-416A-8B49-99F8-7EE92AC4A889}" type="slidenum">
              <a:rPr lang="en-US"/>
              <a:pPr>
                <a:defRPr/>
              </a:pPr>
              <a:t>‹#›</a:t>
            </a:fld>
            <a:endParaRPr lang="en-US"/>
          </a:p>
        </p:txBody>
      </p:sp>
    </p:spTree>
    <p:extLst>
      <p:ext uri="{BB962C8B-B14F-4D97-AF65-F5344CB8AC3E}">
        <p14:creationId xmlns:p14="http://schemas.microsoft.com/office/powerpoint/2010/main" val="2222978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0" y="6572250"/>
            <a:ext cx="17602200" cy="5062538"/>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a:off x="6817859" y="3621418"/>
              <a:ext cx="393927" cy="39443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ctrTitle"/>
          </p:nvPr>
        </p:nvSpPr>
        <p:spPr>
          <a:xfrm>
            <a:off x="3200400" y="7609158"/>
            <a:ext cx="13690600" cy="2858382"/>
          </a:xfrm>
        </p:spPr>
        <p:txBody>
          <a:bodyPr/>
          <a:lstStyle>
            <a:lvl1pPr algn="r">
              <a:defRPr sz="10000">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Subtitle 2"/>
          <p:cNvSpPr>
            <a:spLocks noGrp="1"/>
          </p:cNvSpPr>
          <p:nvPr>
            <p:ph type="subTitle" idx="1"/>
          </p:nvPr>
        </p:nvSpPr>
        <p:spPr>
          <a:xfrm>
            <a:off x="3200400" y="10493687"/>
            <a:ext cx="13690600" cy="1115608"/>
          </a:xfrm>
        </p:spPr>
        <p:txBody>
          <a:bodyPr/>
          <a:lstStyle>
            <a:lvl1pPr marL="0" indent="0" algn="r">
              <a:spcBef>
                <a:spcPct val="0"/>
              </a:spcBef>
              <a:buNone/>
              <a:defRPr sz="3000">
                <a:solidFill>
                  <a:schemeClr val="tx1">
                    <a:lumMod val="90000"/>
                    <a:lumOff val="10000"/>
                  </a:schemeClr>
                </a:solidFill>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a:xfrm rot="16200000">
            <a:off x="-1312862" y="8686800"/>
            <a:ext cx="4000500" cy="850900"/>
          </a:xfrm>
        </p:spPr>
        <p:txBody>
          <a:bodyPr tIns="0" bIns="0" anchor="b"/>
          <a:lstStyle>
            <a:lvl1pPr>
              <a:defRPr sz="3000">
                <a:solidFill>
                  <a:srgbClr val="7F7F7F"/>
                </a:solidFill>
              </a:defRPr>
            </a:lvl1pPr>
          </a:lstStyle>
          <a:p>
            <a:pPr>
              <a:defRPr/>
            </a:pPr>
            <a:fld id="{A4AB2F01-ADCD-4E44-A7A4-436B93EC3E68}" type="datetime1">
              <a:rPr lang="en-US"/>
              <a:pPr>
                <a:defRPr/>
              </a:pPr>
              <a:t>10/19/22</a:t>
            </a:fld>
            <a:endParaRPr lang="en-US"/>
          </a:p>
        </p:txBody>
      </p:sp>
      <p:sp>
        <p:nvSpPr>
          <p:cNvPr id="10" name="Footer Placeholder 4"/>
          <p:cNvSpPr>
            <a:spLocks noGrp="1"/>
          </p:cNvSpPr>
          <p:nvPr>
            <p:ph type="ftr" sz="quarter" idx="11"/>
          </p:nvPr>
        </p:nvSpPr>
        <p:spPr>
          <a:xfrm rot="16200000">
            <a:off x="-432593" y="8686006"/>
            <a:ext cx="4000500" cy="852487"/>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2066693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spTree>
    <p:extLst>
      <p:ext uri="{BB962C8B-B14F-4D97-AF65-F5344CB8AC3E}">
        <p14:creationId xmlns:p14="http://schemas.microsoft.com/office/powerpoint/2010/main" val="1086615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solidFill>
                  <a:schemeClr val="tx1">
                    <a:lumMod val="90000"/>
                    <a:lumOff val="10000"/>
                  </a:schemeClr>
                </a:solidFill>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idx="1"/>
          </p:nvPr>
        </p:nvSpPr>
        <p:spPr>
          <a:xfrm>
            <a:off x="1819275" y="5448300"/>
            <a:ext cx="17694275" cy="6134100"/>
          </a:xfrm>
        </p:spPr>
        <p:txBody>
          <a:bodyPr/>
          <a:lstStyle>
            <a:lvl1pPr>
              <a:buClr>
                <a:srgbClr val="FF0000"/>
              </a:buClr>
              <a:buSzPct val="100000"/>
              <a:defRPr>
                <a:solidFill>
                  <a:srgbClr val="174576"/>
                </a:solidFill>
                <a:effectLst>
                  <a:outerShdw blurRad="38100" dist="38100" dir="2700000" algn="tl" rotWithShape="0">
                    <a:srgbClr val="000000">
                      <a:alpha val="97000"/>
                    </a:srgbClr>
                  </a:outerShdw>
                </a:effectLst>
              </a:defRPr>
            </a:lvl1pPr>
            <a:lvl2pPr marL="1484313" indent="-728663">
              <a:buClr>
                <a:srgbClr val="FF0000"/>
              </a:buClr>
              <a:buSzPct val="100000"/>
              <a:buFont typeface="Wingdings" charset="2"/>
              <a:buChar char="Ø"/>
              <a:defRPr>
                <a:solidFill>
                  <a:srgbClr val="174576"/>
                </a:solidFill>
                <a:effectLst>
                  <a:outerShdw blurRad="38100" dist="38100" dir="2700000" algn="tl" rotWithShape="0">
                    <a:srgbClr val="000000">
                      <a:alpha val="97000"/>
                    </a:srgbClr>
                  </a:outerShdw>
                </a:effectLst>
              </a:defRPr>
            </a:lvl2pPr>
            <a:lvl3pPr>
              <a:defRPr>
                <a:effectLst>
                  <a:outerShdw blurRad="38100" dist="38100" dir="2700000" algn="tl" rotWithShape="0">
                    <a:srgbClr val="000000">
                      <a:alpha val="97000"/>
                    </a:srgbClr>
                  </a:outerShdw>
                </a:effectLst>
              </a:defRPr>
            </a:lvl3pPr>
            <a:lvl4pPr>
              <a:defRPr>
                <a:effectLst>
                  <a:outerShdw blurRad="38100" dist="38100" dir="2700000" algn="tl" rotWithShape="0">
                    <a:srgbClr val="000000">
                      <a:alpha val="97000"/>
                    </a:srgbClr>
                  </a:outerShdw>
                </a:effectLst>
              </a:defRPr>
            </a:lvl4pPr>
            <a:lvl5pPr>
              <a:defRPr>
                <a:effectLst>
                  <a:outerShdw blurRad="38100" dist="38100" dir="2700000" algn="tl" rotWithShape="0">
                    <a:srgbClr val="000000">
                      <a:alpha val="97000"/>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p:txBody>
          <a:bodyPr/>
          <a:lstStyle>
            <a:lvl1pPr>
              <a:defRPr/>
            </a:lvl1pPr>
          </a:lstStyle>
          <a:p>
            <a:pPr>
              <a:defRPr/>
            </a:pPr>
            <a:fld id="{F976ECF8-1012-3D47-86CB-95117E24B794}"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76578C2D-1574-F549-95F3-C9295E7F8F76}" type="slidenum">
              <a:rPr lang="en-US"/>
              <a:pPr>
                <a:defRPr/>
              </a:pPr>
              <a:t>‹#›</a:t>
            </a:fld>
            <a:endParaRPr lang="en-US"/>
          </a:p>
        </p:txBody>
      </p:sp>
      <p:sp>
        <p:nvSpPr>
          <p:cNvPr id="9" name="Content Placeholder 2"/>
          <p:cNvSpPr>
            <a:spLocks noGrp="1"/>
          </p:cNvSpPr>
          <p:nvPr>
            <p:ph idx="13"/>
          </p:nvPr>
        </p:nvSpPr>
        <p:spPr>
          <a:xfrm>
            <a:off x="1828801" y="3771900"/>
            <a:ext cx="17678399" cy="1524000"/>
          </a:xfrm>
        </p:spPr>
        <p:txBody>
          <a:bodyPr/>
          <a:lstStyle>
            <a:lvl1pPr marL="0" indent="0">
              <a:buClr>
                <a:srgbClr val="FF0000"/>
              </a:buClr>
              <a:buSzPct val="100000"/>
              <a:buNone/>
              <a:defRPr>
                <a:solidFill>
                  <a:srgbClr val="174576"/>
                </a:solidFill>
                <a:effectLst>
                  <a:outerShdw blurRad="38100" dist="38100" dir="2700000" algn="tl" rotWithShape="0">
                    <a:srgbClr val="000000">
                      <a:alpha val="97000"/>
                    </a:srgbClr>
                  </a:outerShdw>
                </a:effectLst>
              </a:defRPr>
            </a:lvl1pPr>
            <a:lvl2pPr marL="755650" indent="0">
              <a:buClr>
                <a:srgbClr val="FF0000"/>
              </a:buClr>
              <a:buSzPct val="100000"/>
              <a:buFont typeface="Wingdings" charset="2"/>
              <a:buNone/>
              <a:defRPr>
                <a:solidFill>
                  <a:srgbClr val="174576"/>
                </a:solidFill>
                <a:effectLst>
                  <a:outerShdw blurRad="38100" dist="38100" dir="2700000" algn="tl" rotWithShape="0">
                    <a:srgbClr val="000000">
                      <a:alpha val="97000"/>
                    </a:srgbClr>
                  </a:outerShdw>
                </a:effectLst>
              </a:defRPr>
            </a:lvl2pPr>
            <a:lvl3pPr marL="1485900" indent="0">
              <a:buNone/>
              <a:defRPr>
                <a:effectLst>
                  <a:outerShdw blurRad="38100" dist="38100" dir="2700000" algn="tl" rotWithShape="0">
                    <a:srgbClr val="000000">
                      <a:alpha val="97000"/>
                    </a:srgbClr>
                  </a:outerShdw>
                </a:effectLst>
              </a:defRPr>
            </a:lvl3pPr>
            <a:lvl4pPr marL="2241550" indent="0">
              <a:buNone/>
              <a:defRPr>
                <a:effectLst>
                  <a:outerShdw blurRad="38100" dist="38100" dir="2700000" algn="tl" rotWithShape="0">
                    <a:srgbClr val="000000">
                      <a:alpha val="97000"/>
                    </a:srgbClr>
                  </a:outerShdw>
                </a:effectLst>
              </a:defRPr>
            </a:lvl4pPr>
            <a:lvl5pPr marL="2971800" indent="0">
              <a:buNone/>
              <a:defRPr>
                <a:effectLst>
                  <a:outerShdw blurRad="38100" dist="38100" dir="2700000" algn="tl" rotWithShape="0">
                    <a:srgbClr val="000000">
                      <a:alpha val="97000"/>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753875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4"/>
          <p:cNvGrpSpPr>
            <a:grpSpLocks/>
          </p:cNvGrpSpPr>
          <p:nvPr/>
        </p:nvGrpSpPr>
        <p:grpSpPr bwMode="auto">
          <a:xfrm>
            <a:off x="0" y="6572250"/>
            <a:ext cx="17602200" cy="5062538"/>
            <a:chOff x="-1" y="3379694"/>
            <a:chExt cx="7543801" cy="2604247"/>
          </a:xfrm>
        </p:grpSpPr>
        <p:grpSp>
          <p:nvGrpSpPr>
            <p:cNvPr id="6" name="Group 11"/>
            <p:cNvGrpSpPr>
              <a:grpSpLocks/>
            </p:cNvGrpSpPr>
            <p:nvPr/>
          </p:nvGrpSpPr>
          <p:grpSpPr bwMode="auto">
            <a:xfrm>
              <a:off x="-1" y="3379694"/>
              <a:ext cx="7543801" cy="2604247"/>
              <a:chOff x="-1" y="3379694"/>
              <a:chExt cx="7543801" cy="2604247"/>
            </a:xfrm>
          </p:grpSpPr>
          <p:sp>
            <p:nvSpPr>
              <p:cNvPr id="8" name="Snip Single Corner Rectangle 7"/>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9" name="Straight Connector 8"/>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p:nvSpPr>
          <p:spPr>
            <a:xfrm>
              <a:off x="6817859" y="3621418"/>
              <a:ext cx="393927" cy="39443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ctrTitle"/>
          </p:nvPr>
        </p:nvSpPr>
        <p:spPr>
          <a:xfrm>
            <a:off x="3200400" y="7609158"/>
            <a:ext cx="13690600" cy="2858382"/>
          </a:xfrm>
        </p:spPr>
        <p:txBody>
          <a:bodyPr/>
          <a:lstStyle>
            <a:lvl1pPr algn="r">
              <a:defRPr sz="10000">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Subtitle 2"/>
          <p:cNvSpPr>
            <a:spLocks noGrp="1"/>
          </p:cNvSpPr>
          <p:nvPr>
            <p:ph type="subTitle" idx="1"/>
          </p:nvPr>
        </p:nvSpPr>
        <p:spPr>
          <a:xfrm>
            <a:off x="3200400" y="10493687"/>
            <a:ext cx="13690600" cy="1115608"/>
          </a:xfrm>
        </p:spPr>
        <p:txBody>
          <a:bodyPr/>
          <a:lstStyle>
            <a:lvl1pPr marL="0" indent="0" algn="r">
              <a:spcBef>
                <a:spcPct val="0"/>
              </a:spcBef>
              <a:buNone/>
              <a:defRPr sz="3000">
                <a:solidFill>
                  <a:schemeClr val="tx1">
                    <a:lumMod val="90000"/>
                    <a:lumOff val="10000"/>
                  </a:schemeClr>
                </a:solidFill>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a:t>Click to edit Master subtitle style</a:t>
            </a:r>
            <a:endParaRPr/>
          </a:p>
        </p:txBody>
      </p:sp>
      <p:sp>
        <p:nvSpPr>
          <p:cNvPr id="12" name="Picture Placeholder 11"/>
          <p:cNvSpPr>
            <a:spLocks noGrp="1"/>
          </p:cNvSpPr>
          <p:nvPr>
            <p:ph type="pic" sz="quarter" idx="12"/>
          </p:nvPr>
        </p:nvSpPr>
        <p:spPr>
          <a:xfrm>
            <a:off x="0" y="1316068"/>
            <a:ext cx="17602200" cy="5031740"/>
          </a:xfrm>
          <a:effectLst>
            <a:outerShdw blurRad="50800" dist="63500" dir="2700000" algn="tl" rotWithShape="0">
              <a:prstClr val="black">
                <a:alpha val="50000"/>
              </a:prstClr>
            </a:outerShdw>
          </a:effectLst>
        </p:spPr>
        <p:txBody>
          <a:bodyPr rtlCol="0"/>
          <a:lstStyle>
            <a:lvl1pPr marL="0" indent="0">
              <a:buNone/>
              <a:defRPr sz="3900"/>
            </a:lvl1pPr>
          </a:lstStyle>
          <a:p>
            <a:pPr lvl="0"/>
            <a:r>
              <a:rPr lang="en-US" noProof="0"/>
              <a:t>Drag picture to placeholder or click icon to add</a:t>
            </a:r>
            <a:endParaRPr noProof="0"/>
          </a:p>
        </p:txBody>
      </p:sp>
      <p:sp>
        <p:nvSpPr>
          <p:cNvPr id="10" name="Date Placeholder 3"/>
          <p:cNvSpPr>
            <a:spLocks noGrp="1"/>
          </p:cNvSpPr>
          <p:nvPr>
            <p:ph type="dt" sz="half" idx="13"/>
          </p:nvPr>
        </p:nvSpPr>
        <p:spPr>
          <a:xfrm rot="16200000">
            <a:off x="-1312862" y="8686800"/>
            <a:ext cx="4000500" cy="850900"/>
          </a:xfrm>
        </p:spPr>
        <p:txBody>
          <a:bodyPr tIns="0" bIns="0" anchor="b"/>
          <a:lstStyle>
            <a:lvl1pPr>
              <a:defRPr sz="3000">
                <a:solidFill>
                  <a:srgbClr val="7F7F7F"/>
                </a:solidFill>
              </a:defRPr>
            </a:lvl1pPr>
          </a:lstStyle>
          <a:p>
            <a:pPr>
              <a:defRPr/>
            </a:pPr>
            <a:fld id="{F3E1CA5B-5782-A946-9A12-F81C9F5123FC}" type="datetime1">
              <a:rPr lang="en-US"/>
              <a:pPr>
                <a:defRPr/>
              </a:pPr>
              <a:t>10/19/22</a:t>
            </a:fld>
            <a:endParaRPr lang="en-US"/>
          </a:p>
        </p:txBody>
      </p:sp>
      <p:sp>
        <p:nvSpPr>
          <p:cNvPr id="11" name="Footer Placeholder 4"/>
          <p:cNvSpPr>
            <a:spLocks noGrp="1"/>
          </p:cNvSpPr>
          <p:nvPr>
            <p:ph type="ftr" sz="quarter" idx="14"/>
          </p:nvPr>
        </p:nvSpPr>
        <p:spPr>
          <a:xfrm rot="16200000">
            <a:off x="-432593" y="8686006"/>
            <a:ext cx="4000500" cy="852487"/>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3755059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flipH="1">
            <a:off x="3733800" y="4135438"/>
            <a:ext cx="17602200" cy="5064125"/>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756"/>
                <a:ext cx="7543801" cy="25911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1" y="3379694"/>
                <a:ext cx="7543801" cy="24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flipH="1">
              <a:off x="228599" y="3621342"/>
              <a:ext cx="394607" cy="39512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4050912" y="5159686"/>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50912" y="8040046"/>
            <a:ext cx="13697712" cy="1120140"/>
          </a:xfrm>
        </p:spPr>
        <p:txBody>
          <a:bodyPr/>
          <a:lstStyle>
            <a:lvl1pPr marL="0" indent="0" algn="l" defTabSz="1981139" rtl="0" eaLnBrk="1" latinLnBrk="0" hangingPunct="1">
              <a:spcBef>
                <a:spcPts val="650"/>
              </a:spcBef>
              <a:buClr>
                <a:schemeClr val="accent1"/>
              </a:buClr>
              <a:buSzPct val="90000"/>
              <a:buFont typeface="Wingdings 2" pitchFamily="18" charset="2"/>
              <a:buNone/>
              <a:defRPr sz="3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rot="16200000">
            <a:off x="19100800" y="6686550"/>
            <a:ext cx="3556000" cy="850900"/>
          </a:xfrm>
        </p:spPr>
        <p:txBody>
          <a:bodyPr wrap="square" tIns="0" bIns="0" numCol="1" anchor="t" anchorCtr="0" compatLnSpc="1">
            <a:prstTxWarp prst="textNoShape">
              <a:avLst/>
            </a:prstTxWarp>
          </a:bodyPr>
          <a:lstStyle>
            <a:lvl1pPr algn="l">
              <a:defRPr>
                <a:solidFill>
                  <a:srgbClr val="BFBFBF"/>
                </a:solidFill>
                <a:latin typeface="Corbel" charset="0"/>
              </a:defRPr>
            </a:lvl1pPr>
          </a:lstStyle>
          <a:p>
            <a:pPr>
              <a:defRPr/>
            </a:pPr>
            <a:endParaRPr lang="en-US"/>
          </a:p>
        </p:txBody>
      </p:sp>
      <p:sp>
        <p:nvSpPr>
          <p:cNvPr id="10" name="Date Placeholder 3"/>
          <p:cNvSpPr>
            <a:spLocks noGrp="1"/>
          </p:cNvSpPr>
          <p:nvPr>
            <p:ph type="dt" sz="half" idx="11"/>
          </p:nvPr>
        </p:nvSpPr>
        <p:spPr>
          <a:xfrm rot="16200000">
            <a:off x="18224500" y="6686550"/>
            <a:ext cx="3556000" cy="850900"/>
          </a:xfrm>
        </p:spPr>
        <p:txBody>
          <a:bodyPr tIns="0" bIns="0" anchor="b"/>
          <a:lstStyle>
            <a:lvl1pPr>
              <a:defRPr sz="3000">
                <a:solidFill>
                  <a:srgbClr val="7F7F7F"/>
                </a:solidFill>
                <a:latin typeface="Corbel" charset="0"/>
              </a:defRPr>
            </a:lvl1pPr>
          </a:lstStyle>
          <a:p>
            <a:pPr>
              <a:defRPr/>
            </a:pPr>
            <a:fld id="{20FD1C7D-3B68-194E-95AD-A854A60D749A}" type="datetime1">
              <a:rPr lang="en-US"/>
              <a:pPr>
                <a:defRPr/>
              </a:pPr>
              <a:t>10/19/22</a:t>
            </a:fld>
            <a:endParaRPr lang="en-US"/>
          </a:p>
        </p:txBody>
      </p:sp>
    </p:spTree>
    <p:extLst>
      <p:ext uri="{BB962C8B-B14F-4D97-AF65-F5344CB8AC3E}">
        <p14:creationId xmlns:p14="http://schemas.microsoft.com/office/powerpoint/2010/main" val="1983844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11"/>
          <p:cNvGrpSpPr>
            <a:grpSpLocks/>
          </p:cNvGrpSpPr>
          <p:nvPr/>
        </p:nvGrpSpPr>
        <p:grpSpPr bwMode="auto">
          <a:xfrm flipH="1">
            <a:off x="3733800" y="1450975"/>
            <a:ext cx="17602200" cy="8950325"/>
            <a:chOff x="-1" y="3379694"/>
            <a:chExt cx="7543801" cy="2604247"/>
          </a:xfrm>
        </p:grpSpPr>
        <p:sp>
          <p:nvSpPr>
            <p:cNvPr id="5" name="Snip Single Corner Rectangle 4"/>
            <p:cNvSpPr/>
            <p:nvPr/>
          </p:nvSpPr>
          <p:spPr>
            <a:xfrm flipV="1">
              <a:off x="-1" y="3392556"/>
              <a:ext cx="7543801" cy="25913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6" name="Straight Connector 5"/>
            <p:cNvCxnSpPr/>
            <p:nvPr/>
          </p:nvCxnSpPr>
          <p:spPr>
            <a:xfrm>
              <a:off x="-1" y="3379694"/>
              <a:ext cx="7543801" cy="25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userDrawn="1"/>
        </p:nvSpPr>
        <p:spPr bwMode="auto">
          <a:xfrm>
            <a:off x="19735800" y="2171700"/>
            <a:ext cx="920750" cy="76835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050912" y="2475223"/>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38600" y="5676900"/>
            <a:ext cx="13697712" cy="1120140"/>
          </a:xfrm>
        </p:spPr>
        <p:txBody>
          <a:bodyPr/>
          <a:lstStyle>
            <a:lvl1pPr marL="0" indent="0" algn="l" defTabSz="1981139" rtl="0" eaLnBrk="1" latinLnBrk="0" hangingPunct="1">
              <a:spcBef>
                <a:spcPts val="650"/>
              </a:spcBef>
              <a:buClr>
                <a:schemeClr val="accent1"/>
              </a:buClr>
              <a:buSzPct val="90000"/>
              <a:buFont typeface="Wingdings 2" pitchFamily="18" charset="2"/>
              <a:buNone/>
              <a:defRPr sz="3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0"/>
          </p:nvPr>
        </p:nvSpPr>
        <p:spPr>
          <a:xfrm rot="16200000">
            <a:off x="19100800" y="6686550"/>
            <a:ext cx="3556000" cy="850900"/>
          </a:xfrm>
        </p:spPr>
        <p:txBody>
          <a:bodyPr wrap="square" tIns="0" bIns="0" numCol="1" anchor="t" anchorCtr="0" compatLnSpc="1">
            <a:prstTxWarp prst="textNoShape">
              <a:avLst/>
            </a:prstTxWarp>
          </a:bodyPr>
          <a:lstStyle>
            <a:lvl1pPr algn="l">
              <a:defRPr>
                <a:solidFill>
                  <a:srgbClr val="BFBFBF"/>
                </a:solidFill>
                <a:latin typeface="Corbel" charset="0"/>
              </a:defRPr>
            </a:lvl1pPr>
          </a:lstStyle>
          <a:p>
            <a:pPr>
              <a:defRPr/>
            </a:pPr>
            <a:endParaRPr lang="en-US"/>
          </a:p>
        </p:txBody>
      </p:sp>
      <p:sp>
        <p:nvSpPr>
          <p:cNvPr id="9" name="Date Placeholder 3"/>
          <p:cNvSpPr>
            <a:spLocks noGrp="1"/>
          </p:cNvSpPr>
          <p:nvPr>
            <p:ph type="dt" sz="half" idx="11"/>
          </p:nvPr>
        </p:nvSpPr>
        <p:spPr>
          <a:xfrm rot="16200000">
            <a:off x="18224500" y="6686550"/>
            <a:ext cx="3556000" cy="850900"/>
          </a:xfrm>
        </p:spPr>
        <p:txBody>
          <a:bodyPr tIns="0" bIns="0" anchor="b"/>
          <a:lstStyle>
            <a:lvl1pPr>
              <a:defRPr sz="3000">
                <a:solidFill>
                  <a:srgbClr val="7F7F7F"/>
                </a:solidFill>
                <a:latin typeface="Corbel" charset="0"/>
              </a:defRPr>
            </a:lvl1pPr>
          </a:lstStyle>
          <a:p>
            <a:pPr>
              <a:defRPr/>
            </a:pPr>
            <a:fld id="{BEA32E2F-0CC1-2B42-ACDD-2CE80F38CD44}" type="datetime1">
              <a:rPr lang="en-US"/>
              <a:pPr>
                <a:defRPr/>
              </a:pPr>
              <a:t>10/19/22</a:t>
            </a:fld>
            <a:endParaRPr lang="en-US"/>
          </a:p>
        </p:txBody>
      </p:sp>
    </p:spTree>
    <p:extLst>
      <p:ext uri="{BB962C8B-B14F-4D97-AF65-F5344CB8AC3E}">
        <p14:creationId xmlns:p14="http://schemas.microsoft.com/office/powerpoint/2010/main" val="344663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1"/>
          <p:cNvGrpSpPr>
            <a:grpSpLocks/>
          </p:cNvGrpSpPr>
          <p:nvPr/>
        </p:nvGrpSpPr>
        <p:grpSpPr bwMode="auto">
          <a:xfrm>
            <a:off x="0" y="4991100"/>
            <a:ext cx="18059400" cy="5881688"/>
            <a:chOff x="-1" y="3379694"/>
            <a:chExt cx="7543801" cy="2604247"/>
          </a:xfrm>
        </p:grpSpPr>
        <p:sp>
          <p:nvSpPr>
            <p:cNvPr id="8" name="Snip Single Corner Rectangle 7"/>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9" name="Straight Connector 8"/>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61999" y="5600700"/>
            <a:ext cx="15557665" cy="2858382"/>
          </a:xfrm>
        </p:spPr>
        <p:txBody>
          <a:bodyPr/>
          <a:lstStyle>
            <a:lvl1pPr algn="l">
              <a:defRPr sz="10000">
                <a:effectLst>
                  <a:outerShdw blurRad="50800" dist="38100" dir="2700000" algn="tl" rotWithShape="0">
                    <a:srgbClr val="000000">
                      <a:alpha val="97000"/>
                    </a:srgbClr>
                  </a:outerShdw>
                </a:effectLst>
                <a:latin typeface="Cambria"/>
                <a:cs typeface="Cambria"/>
              </a:defRPr>
            </a:lvl1pPr>
          </a:lstStyle>
          <a:p>
            <a:r>
              <a:rPr lang="en-US" dirty="0"/>
              <a:t>Click to edit Master title style</a:t>
            </a:r>
            <a:endParaRPr dirty="0"/>
          </a:p>
        </p:txBody>
      </p:sp>
      <p:sp>
        <p:nvSpPr>
          <p:cNvPr id="3" name="Subtitle 2"/>
          <p:cNvSpPr>
            <a:spLocks noGrp="1"/>
          </p:cNvSpPr>
          <p:nvPr>
            <p:ph type="subTitle" idx="1"/>
          </p:nvPr>
        </p:nvSpPr>
        <p:spPr>
          <a:xfrm>
            <a:off x="761999" y="9410700"/>
            <a:ext cx="16547935" cy="1115608"/>
          </a:xfrm>
        </p:spPr>
        <p:txBody>
          <a:bodyPr/>
          <a:lstStyle>
            <a:lvl1pPr marL="0" indent="0" algn="l">
              <a:spcBef>
                <a:spcPct val="0"/>
              </a:spcBef>
              <a:buNone/>
              <a:defRPr sz="6600">
                <a:solidFill>
                  <a:schemeClr val="tx1">
                    <a:lumMod val="90000"/>
                    <a:lumOff val="10000"/>
                  </a:schemeClr>
                </a:solidFill>
                <a:latin typeface="Gabriola"/>
                <a:cs typeface="Gabriola"/>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dirty="0"/>
              <a:t>Click to edit Master subtitle style</a:t>
            </a:r>
            <a:endParaRPr dirty="0"/>
          </a:p>
        </p:txBody>
      </p:sp>
      <p:sp>
        <p:nvSpPr>
          <p:cNvPr id="12" name="Picture Placeholder 11"/>
          <p:cNvSpPr>
            <a:spLocks noGrp="1"/>
          </p:cNvSpPr>
          <p:nvPr>
            <p:ph type="pic" sz="quarter" idx="12"/>
          </p:nvPr>
        </p:nvSpPr>
        <p:spPr>
          <a:xfrm>
            <a:off x="0" y="1316068"/>
            <a:ext cx="17602200" cy="3370232"/>
          </a:xfrm>
          <a:effectLst>
            <a:outerShdw blurRad="50800" dist="63500" dir="2700000" algn="tl" rotWithShape="0">
              <a:prstClr val="black">
                <a:alpha val="50000"/>
              </a:prstClr>
            </a:outerShdw>
          </a:effectLst>
        </p:spPr>
        <p:txBody>
          <a:bodyPr rtlCol="0"/>
          <a:lstStyle>
            <a:lvl1pPr marL="0" indent="0">
              <a:buNone/>
              <a:defRPr sz="3900"/>
            </a:lvl1pPr>
          </a:lstStyle>
          <a:p>
            <a:pPr lvl="0"/>
            <a:r>
              <a:rPr lang="en-US" noProof="0"/>
              <a:t>Drag picture to placeholder or click icon to add</a:t>
            </a:r>
            <a:endParaRPr noProof="0"/>
          </a:p>
        </p:txBody>
      </p:sp>
    </p:spTree>
    <p:extLst>
      <p:ext uri="{BB962C8B-B14F-4D97-AF65-F5344CB8AC3E}">
        <p14:creationId xmlns:p14="http://schemas.microsoft.com/office/powerpoint/2010/main" val="3367231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4"/>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6" name="Snip Diagonal Corner Rectangle 5"/>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sz="half" idx="1"/>
          </p:nvPr>
        </p:nvSpPr>
        <p:spPr>
          <a:xfrm>
            <a:off x="1818742" y="3852335"/>
            <a:ext cx="8534400" cy="7729361"/>
          </a:xfrm>
        </p:spPr>
        <p:txBody>
          <a:bodyPr/>
          <a:lstStyle>
            <a:lvl1pPr marL="741363" indent="-741363">
              <a:buClr>
                <a:srgbClr val="FF0000"/>
              </a:buClr>
              <a:buSzPct val="100000"/>
              <a:buFont typeface="Wingdings 2" charset="2"/>
              <a:buChar char=""/>
              <a:defRPr sz="4800">
                <a:effectLst>
                  <a:outerShdw blurRad="50800" dist="38100" dir="2700000" algn="tl" rotWithShape="0">
                    <a:srgbClr val="000000">
                      <a:alpha val="97000"/>
                    </a:srgbClr>
                  </a:outerShdw>
                </a:effectLst>
              </a:defRPr>
            </a:lvl1pPr>
            <a:lvl2pPr marL="1484313" indent="-728663">
              <a:buClr>
                <a:srgbClr val="FF0000"/>
              </a:buClr>
              <a:buSzPct val="100000"/>
              <a:buFont typeface="Wingdings" charset="2"/>
              <a:buChar char="Ø"/>
              <a:defRPr sz="4300">
                <a:effectLst>
                  <a:outerShdw blurRad="50800" dist="38100" dir="2700000" algn="tl" rotWithShape="0">
                    <a:srgbClr val="000000">
                      <a:alpha val="97000"/>
                    </a:srgbClr>
                  </a:outerShdw>
                </a:effectLst>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10979152" y="3852335"/>
            <a:ext cx="8534400" cy="7729361"/>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lang="en-US" sz="43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mn-cs"/>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4"/>
          <p:cNvSpPr>
            <a:spLocks noGrp="1"/>
          </p:cNvSpPr>
          <p:nvPr>
            <p:ph type="dt" sz="half" idx="10"/>
          </p:nvPr>
        </p:nvSpPr>
        <p:spPr/>
        <p:txBody>
          <a:bodyPr/>
          <a:lstStyle>
            <a:lvl1pPr>
              <a:defRPr/>
            </a:lvl1pPr>
          </a:lstStyle>
          <a:p>
            <a:pPr>
              <a:defRPr/>
            </a:pPr>
            <a:fld id="{B10E99D5-B37E-F548-96A7-DE36AF9C9CE7}" type="datetime1">
              <a:rPr lang="en-US"/>
              <a:pPr>
                <a:defRPr/>
              </a:pPr>
              <a:t>10/19/22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A205D654-2F2F-B344-BF24-194B33E724ED}" type="slidenum">
              <a:rPr lang="en-US"/>
              <a:pPr>
                <a:defRPr/>
              </a:pPr>
              <a:t>‹#›</a:t>
            </a:fld>
            <a:endParaRPr lang="en-US"/>
          </a:p>
        </p:txBody>
      </p:sp>
    </p:spTree>
    <p:extLst>
      <p:ext uri="{BB962C8B-B14F-4D97-AF65-F5344CB8AC3E}">
        <p14:creationId xmlns:p14="http://schemas.microsoft.com/office/powerpoint/2010/main" val="2378377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nip Diagonal Corner Rectangle 4"/>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6" name="Snip Diagonal Corner Rectangle 5"/>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3" name="Content Placeholder 2"/>
          <p:cNvSpPr>
            <a:spLocks noGrp="1"/>
          </p:cNvSpPr>
          <p:nvPr>
            <p:ph sz="half" idx="1"/>
          </p:nvPr>
        </p:nvSpPr>
        <p:spPr>
          <a:xfrm>
            <a:off x="1818742" y="5448300"/>
            <a:ext cx="8534400" cy="6133396"/>
          </a:xfrm>
        </p:spPr>
        <p:txBody>
          <a:bodyPr/>
          <a:lstStyle>
            <a:lvl1pPr marL="741363" indent="-741363">
              <a:buClr>
                <a:srgbClr val="FF0000"/>
              </a:buClr>
              <a:buSzPct val="100000"/>
              <a:buFont typeface="Wingdings 2" charset="2"/>
              <a:buChar char=""/>
              <a:defRPr sz="4800">
                <a:effectLst>
                  <a:outerShdw blurRad="50800" dist="38100" dir="2700000" algn="tl" rotWithShape="0">
                    <a:srgbClr val="000000">
                      <a:alpha val="97000"/>
                    </a:srgbClr>
                  </a:outerShdw>
                </a:effectLst>
              </a:defRPr>
            </a:lvl1pPr>
            <a:lvl2pPr marL="1484313" indent="-728663">
              <a:buClr>
                <a:srgbClr val="FF0000"/>
              </a:buClr>
              <a:buSzPct val="100000"/>
              <a:buFont typeface="Wingdings" charset="2"/>
              <a:buChar char="Ø"/>
              <a:defRPr sz="4300">
                <a:effectLst>
                  <a:outerShdw blurRad="50800" dist="38100" dir="2700000" algn="tl" rotWithShape="0">
                    <a:srgbClr val="000000">
                      <a:alpha val="97000"/>
                    </a:srgbClr>
                  </a:outerShdw>
                </a:effectLst>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10979152" y="5448300"/>
            <a:ext cx="8534400" cy="6133396"/>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lang="en-US" sz="4300" b="1" kern="1200" dirty="0" smtClean="0">
                <a:solidFill>
                  <a:srgbClr val="174576"/>
                </a:solidFill>
                <a:effectLst>
                  <a:outerShdw blurRad="50800" dist="38100" dir="2700000" algn="tl" rotWithShape="0">
                    <a:srgbClr val="000000">
                      <a:alpha val="97000"/>
                    </a:srgbClr>
                  </a:outerShdw>
                </a:effectLst>
                <a:latin typeface="+mn-lt"/>
                <a:ea typeface="ＭＳ Ｐゴシック" charset="-128"/>
                <a:cs typeface="+mn-cs"/>
              </a:defRPr>
            </a:lvl2pPr>
            <a:lvl3pPr>
              <a:defRPr sz="3900">
                <a:effectLst>
                  <a:outerShdw blurRad="50800" dist="38100" dir="2700000" algn="tl" rotWithShape="0">
                    <a:srgbClr val="000000">
                      <a:alpha val="97000"/>
                    </a:srgbClr>
                  </a:outerShdw>
                </a:effectLst>
              </a:defRPr>
            </a:lvl3pPr>
            <a:lvl4pPr>
              <a:defRPr sz="3900">
                <a:effectLst>
                  <a:outerShdw blurRad="50800" dist="38100" dir="2700000" algn="tl" rotWithShape="0">
                    <a:srgbClr val="000000">
                      <a:alpha val="97000"/>
                    </a:srgbClr>
                  </a:outerShdw>
                </a:effectLst>
              </a:defRPr>
            </a:lvl4pPr>
            <a:lvl5pPr>
              <a:defRPr sz="3900">
                <a:effectLst>
                  <a:outerShdw blurRad="50800" dist="38100" dir="2700000" algn="tl" rotWithShape="0">
                    <a:srgbClr val="000000">
                      <a:alpha val="97000"/>
                    </a:srgbClr>
                  </a:outerShdw>
                </a:effectLst>
              </a:defRPr>
            </a:lvl5pPr>
            <a:lvl6pPr>
              <a:defRPr sz="3900"/>
            </a:lvl6pPr>
            <a:lvl7pPr>
              <a:defRPr sz="3900"/>
            </a:lvl7pPr>
            <a:lvl8pPr>
              <a:defRPr sz="3900"/>
            </a:lvl8pPr>
            <a:lvl9pPr>
              <a:defRPr sz="3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4"/>
          <p:cNvSpPr>
            <a:spLocks noGrp="1"/>
          </p:cNvSpPr>
          <p:nvPr>
            <p:ph type="dt" sz="half" idx="10"/>
          </p:nvPr>
        </p:nvSpPr>
        <p:spPr/>
        <p:txBody>
          <a:bodyPr/>
          <a:lstStyle>
            <a:lvl1pPr>
              <a:defRPr/>
            </a:lvl1pPr>
          </a:lstStyle>
          <a:p>
            <a:pPr>
              <a:defRPr/>
            </a:pPr>
            <a:fld id="{B10E99D5-B37E-F548-96A7-DE36AF9C9CE7}" type="datetime1">
              <a:rPr lang="en-US"/>
              <a:pPr>
                <a:defRPr/>
              </a:pPr>
              <a:t>10/19/22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A205D654-2F2F-B344-BF24-194B33E724ED}" type="slidenum">
              <a:rPr lang="en-US"/>
              <a:pPr>
                <a:defRPr/>
              </a:pPr>
              <a:t>‹#›</a:t>
            </a:fld>
            <a:endParaRPr lang="en-US"/>
          </a:p>
        </p:txBody>
      </p:sp>
      <p:sp>
        <p:nvSpPr>
          <p:cNvPr id="10" name="Text Placeholder 2"/>
          <p:cNvSpPr>
            <a:spLocks noGrp="1"/>
          </p:cNvSpPr>
          <p:nvPr>
            <p:ph type="body" idx="13"/>
          </p:nvPr>
        </p:nvSpPr>
        <p:spPr>
          <a:xfrm>
            <a:off x="1818747" y="3601939"/>
            <a:ext cx="8534400" cy="1688482"/>
          </a:xfrm>
        </p:spPr>
        <p:txBody>
          <a:bodyPr anchor="ctr">
            <a:noAutofit/>
          </a:bodyPr>
          <a:lstStyle>
            <a:lvl1pPr marL="0" indent="0" algn="ctr">
              <a:spcBef>
                <a:spcPct val="0"/>
              </a:spcBef>
              <a:buNone/>
              <a:defRPr sz="5600" b="1">
                <a:solidFill>
                  <a:srgbClr val="FF0000"/>
                </a:solidFill>
                <a:effectLst>
                  <a:outerShdw blurRad="50800" dist="38100" dir="2700000" algn="tl" rotWithShape="0">
                    <a:srgbClr val="000000">
                      <a:alpha val="97000"/>
                    </a:srgbClr>
                  </a:outerShdw>
                </a:effectLst>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
        <p:nvSpPr>
          <p:cNvPr id="11" name="Text Placeholder 2"/>
          <p:cNvSpPr>
            <a:spLocks noGrp="1"/>
          </p:cNvSpPr>
          <p:nvPr>
            <p:ph type="body" idx="14"/>
          </p:nvPr>
        </p:nvSpPr>
        <p:spPr>
          <a:xfrm>
            <a:off x="10972800" y="3619500"/>
            <a:ext cx="8534400" cy="1688482"/>
          </a:xfrm>
        </p:spPr>
        <p:txBody>
          <a:bodyPr anchor="ctr">
            <a:noAutofit/>
          </a:bodyPr>
          <a:lstStyle>
            <a:lvl1pPr marL="0" indent="0" algn="ctr">
              <a:spcBef>
                <a:spcPct val="0"/>
              </a:spcBef>
              <a:buNone/>
              <a:defRPr sz="5600" b="1">
                <a:solidFill>
                  <a:srgbClr val="FF0000"/>
                </a:solidFill>
                <a:effectLst>
                  <a:outerShdw blurRad="50800" dist="38100" dir="2700000" algn="tl" rotWithShape="0">
                    <a:srgbClr val="000000">
                      <a:alpha val="97000"/>
                    </a:srgbClr>
                  </a:outerShdw>
                </a:effectLst>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Tree>
    <p:extLst>
      <p:ext uri="{BB962C8B-B14F-4D97-AF65-F5344CB8AC3E}">
        <p14:creationId xmlns:p14="http://schemas.microsoft.com/office/powerpoint/2010/main" val="3340892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8" name="Snip Diagonal Corner Rectangle 7"/>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818747" y="575231"/>
            <a:ext cx="17694805" cy="22225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818747" y="3601939"/>
            <a:ext cx="8534400" cy="1688482"/>
          </a:xfrm>
        </p:spPr>
        <p:txBody>
          <a:bodyPr anchor="ctr">
            <a:noAutofit/>
          </a:bodyPr>
          <a:lstStyle>
            <a:lvl1pPr marL="0" indent="0" algn="ctr">
              <a:spcBef>
                <a:spcPct val="0"/>
              </a:spcBef>
              <a:buNone/>
              <a:defRPr sz="5600" b="1">
                <a:solidFill>
                  <a:schemeClr val="accent1"/>
                </a:solidFill>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dirty="0"/>
              <a:t>Click to edit Master text styles</a:t>
            </a:r>
          </a:p>
        </p:txBody>
      </p:sp>
      <p:sp>
        <p:nvSpPr>
          <p:cNvPr id="4" name="Content Placeholder 3"/>
          <p:cNvSpPr>
            <a:spLocks noGrp="1"/>
          </p:cNvSpPr>
          <p:nvPr>
            <p:ph sz="half" idx="2"/>
          </p:nvPr>
        </p:nvSpPr>
        <p:spPr>
          <a:xfrm>
            <a:off x="1818747" y="5334000"/>
            <a:ext cx="8534400" cy="6247694"/>
          </a:xfrm>
        </p:spPr>
        <p:txBody>
          <a:bodyPr/>
          <a:lstStyle>
            <a:lvl1pPr>
              <a:defRPr sz="4300"/>
            </a:lvl1pPr>
            <a:lvl2pPr>
              <a:defRPr sz="3900"/>
            </a:lvl2pPr>
            <a:lvl3pPr>
              <a:defRPr sz="3900"/>
            </a:lvl3pPr>
            <a:lvl4pPr>
              <a:defRPr sz="3900"/>
            </a:lvl4pPr>
            <a:lvl5pPr>
              <a:defRPr sz="39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10979152" y="3601939"/>
            <a:ext cx="8534400" cy="1688482"/>
          </a:xfrm>
        </p:spPr>
        <p:txBody>
          <a:bodyPr anchor="ctr">
            <a:noAutofit/>
          </a:bodyPr>
          <a:lstStyle>
            <a:lvl1pPr marL="0" indent="0" algn="ctr">
              <a:spcBef>
                <a:spcPct val="0"/>
              </a:spcBef>
              <a:buNone/>
              <a:defRPr sz="5600" b="1">
                <a:solidFill>
                  <a:schemeClr val="accent1"/>
                </a:solidFill>
              </a:defRPr>
            </a:lvl1pPr>
            <a:lvl2pPr marL="990570" indent="0">
              <a:buNone/>
              <a:defRPr sz="4300" b="1"/>
            </a:lvl2pPr>
            <a:lvl3pPr marL="1981139" indent="0">
              <a:buNone/>
              <a:defRPr sz="3900" b="1"/>
            </a:lvl3pPr>
            <a:lvl4pPr marL="2971709" indent="0">
              <a:buNone/>
              <a:defRPr sz="3500" b="1"/>
            </a:lvl4pPr>
            <a:lvl5pPr marL="3962278" indent="0">
              <a:buNone/>
              <a:defRPr sz="3500" b="1"/>
            </a:lvl5pPr>
            <a:lvl6pPr marL="4952848" indent="0">
              <a:buNone/>
              <a:defRPr sz="3500" b="1"/>
            </a:lvl6pPr>
            <a:lvl7pPr marL="5943417" indent="0">
              <a:buNone/>
              <a:defRPr sz="3500" b="1"/>
            </a:lvl7pPr>
            <a:lvl8pPr marL="6933987" indent="0">
              <a:buNone/>
              <a:defRPr sz="3500" b="1"/>
            </a:lvl8pPr>
            <a:lvl9pPr marL="7924556" indent="0">
              <a:buNone/>
              <a:defRPr sz="3500" b="1"/>
            </a:lvl9pPr>
          </a:lstStyle>
          <a:p>
            <a:pPr lvl="0"/>
            <a:r>
              <a:rPr lang="en-US"/>
              <a:t>Click to edit Master text styles</a:t>
            </a:r>
          </a:p>
        </p:txBody>
      </p:sp>
      <p:sp>
        <p:nvSpPr>
          <p:cNvPr id="6" name="Content Placeholder 5"/>
          <p:cNvSpPr>
            <a:spLocks noGrp="1"/>
          </p:cNvSpPr>
          <p:nvPr>
            <p:ph sz="quarter" idx="4"/>
          </p:nvPr>
        </p:nvSpPr>
        <p:spPr>
          <a:xfrm>
            <a:off x="10979152" y="5334000"/>
            <a:ext cx="8534400" cy="6247694"/>
          </a:xfrm>
        </p:spPr>
        <p:txBody>
          <a:bodyPr/>
          <a:lstStyle>
            <a:lvl1pPr>
              <a:defRPr sz="4300"/>
            </a:lvl1pPr>
            <a:lvl2pPr>
              <a:defRPr sz="3900"/>
            </a:lvl2pPr>
            <a:lvl3pPr>
              <a:defRPr sz="3900"/>
            </a:lvl3pPr>
            <a:lvl4pPr>
              <a:defRPr sz="3900"/>
            </a:lvl4pPr>
            <a:lvl5pPr>
              <a:defRPr sz="39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6"/>
          <p:cNvSpPr>
            <a:spLocks noGrp="1"/>
          </p:cNvSpPr>
          <p:nvPr>
            <p:ph type="dt" sz="half" idx="10"/>
          </p:nvPr>
        </p:nvSpPr>
        <p:spPr/>
        <p:txBody>
          <a:bodyPr/>
          <a:lstStyle>
            <a:lvl1pPr>
              <a:defRPr/>
            </a:lvl1pPr>
          </a:lstStyle>
          <a:p>
            <a:pPr>
              <a:defRPr/>
            </a:pPr>
            <a:fld id="{40AC958E-CFEC-2C4D-9200-0C72779CABE8}" type="datetime1">
              <a:rPr lang="en-US"/>
              <a:pPr>
                <a:defRPr/>
              </a:pPr>
              <a:t>10/19/22</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
              </a:t>
            </a:r>
          </a:p>
        </p:txBody>
      </p:sp>
      <p:sp>
        <p:nvSpPr>
          <p:cNvPr id="11" name="Slide Number Placeholder 8"/>
          <p:cNvSpPr>
            <a:spLocks noGrp="1"/>
          </p:cNvSpPr>
          <p:nvPr>
            <p:ph type="sldNum" sz="quarter" idx="12"/>
          </p:nvPr>
        </p:nvSpPr>
        <p:spPr/>
        <p:txBody>
          <a:bodyPr/>
          <a:lstStyle>
            <a:lvl1pPr>
              <a:defRPr/>
            </a:lvl1pPr>
          </a:lstStyle>
          <a:p>
            <a:pPr>
              <a:defRPr/>
            </a:pPr>
            <a:fld id="{2BE3FA9F-DEE0-6F40-BCE4-E2C727CAFC69}" type="slidenum">
              <a:rPr lang="en-US"/>
              <a:pPr>
                <a:defRPr/>
              </a:pPr>
              <a:t>‹#›</a:t>
            </a:fld>
            <a:endParaRPr lang="en-US"/>
          </a:p>
        </p:txBody>
      </p:sp>
    </p:spTree>
    <p:extLst>
      <p:ext uri="{BB962C8B-B14F-4D97-AF65-F5344CB8AC3E}">
        <p14:creationId xmlns:p14="http://schemas.microsoft.com/office/powerpoint/2010/main" val="1833411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2"/>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4" name="Snip Diagonal Corner Rectangle 3"/>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lvl1pPr>
              <a:defRPr>
                <a:effectLst>
                  <a:outerShdw blurRad="50800" dist="38100" dir="2700000" algn="tl" rotWithShape="0">
                    <a:srgbClr val="000000">
                      <a:alpha val="97000"/>
                    </a:srgbClr>
                  </a:outerShdw>
                </a:effectLst>
              </a:defRPr>
            </a:lvl1pPr>
          </a:lstStyle>
          <a:p>
            <a:r>
              <a:rPr lang="en-US" dirty="0"/>
              <a:t>Click to edit Master title style</a:t>
            </a:r>
            <a:endParaRPr dirty="0"/>
          </a:p>
        </p:txBody>
      </p:sp>
      <p:sp>
        <p:nvSpPr>
          <p:cNvPr id="5" name="Date Placeholder 2"/>
          <p:cNvSpPr>
            <a:spLocks noGrp="1"/>
          </p:cNvSpPr>
          <p:nvPr>
            <p:ph type="dt" sz="half" idx="10"/>
          </p:nvPr>
        </p:nvSpPr>
        <p:spPr/>
        <p:txBody>
          <a:bodyPr/>
          <a:lstStyle>
            <a:lvl1pPr>
              <a:defRPr/>
            </a:lvl1pPr>
          </a:lstStyle>
          <a:p>
            <a:pPr>
              <a:defRPr/>
            </a:pPr>
            <a:fld id="{E3C2466D-829D-D142-A21F-156053B9BF7C}" type="datetime1">
              <a:rPr lang="en-US"/>
              <a:pPr>
                <a:defRPr/>
              </a:pPr>
              <a:t>10/19/22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
              </a:t>
            </a:r>
          </a:p>
        </p:txBody>
      </p:sp>
      <p:sp>
        <p:nvSpPr>
          <p:cNvPr id="7" name="Slide Number Placeholder 4"/>
          <p:cNvSpPr>
            <a:spLocks noGrp="1"/>
          </p:cNvSpPr>
          <p:nvPr>
            <p:ph type="sldNum" sz="quarter" idx="12"/>
          </p:nvPr>
        </p:nvSpPr>
        <p:spPr/>
        <p:txBody>
          <a:bodyPr/>
          <a:lstStyle>
            <a:lvl1pPr>
              <a:defRPr/>
            </a:lvl1pPr>
          </a:lstStyle>
          <a:p>
            <a:pPr>
              <a:defRPr/>
            </a:pPr>
            <a:fld id="{EA9A44ED-2D54-3A49-A089-303FB8381817}" type="slidenum">
              <a:rPr lang="en-US"/>
              <a:pPr>
                <a:defRPr/>
              </a:pPr>
              <a:t>‹#›</a:t>
            </a:fld>
            <a:endParaRPr lang="en-US"/>
          </a:p>
        </p:txBody>
      </p:sp>
    </p:spTree>
    <p:extLst>
      <p:ext uri="{BB962C8B-B14F-4D97-AF65-F5344CB8AC3E}">
        <p14:creationId xmlns:p14="http://schemas.microsoft.com/office/powerpoint/2010/main" val="1269522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nip Diagonal Corner Rectangle 1"/>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3" name="Date Placeholder 1"/>
          <p:cNvSpPr>
            <a:spLocks noGrp="1"/>
          </p:cNvSpPr>
          <p:nvPr>
            <p:ph type="dt" sz="half" idx="10"/>
          </p:nvPr>
        </p:nvSpPr>
        <p:spPr/>
        <p:txBody>
          <a:bodyPr/>
          <a:lstStyle>
            <a:lvl1pPr>
              <a:defRPr/>
            </a:lvl1pPr>
          </a:lstStyle>
          <a:p>
            <a:pPr>
              <a:defRPr/>
            </a:pPr>
            <a:fld id="{1063EB18-3724-5848-B557-BDC87AA214DB}" type="datetime1">
              <a:rPr lang="en-US"/>
              <a:pPr>
                <a:defRPr/>
              </a:pPr>
              <a:t>10/19/22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
              </a:t>
            </a:r>
          </a:p>
        </p:txBody>
      </p:sp>
      <p:sp>
        <p:nvSpPr>
          <p:cNvPr id="5" name="Slide Number Placeholder 3"/>
          <p:cNvSpPr>
            <a:spLocks noGrp="1"/>
          </p:cNvSpPr>
          <p:nvPr>
            <p:ph type="sldNum" sz="quarter" idx="12"/>
          </p:nvPr>
        </p:nvSpPr>
        <p:spPr/>
        <p:txBody>
          <a:bodyPr/>
          <a:lstStyle>
            <a:lvl1pPr>
              <a:defRPr/>
            </a:lvl1pPr>
          </a:lstStyle>
          <a:p>
            <a:pPr>
              <a:defRPr/>
            </a:pPr>
            <a:fld id="{17A8CA13-EE58-3F4E-9A60-8BB99D3FC3B6}" type="slidenum">
              <a:rPr lang="en-US"/>
              <a:pPr>
                <a:defRPr/>
              </a:pPr>
              <a:t>‹#›</a:t>
            </a:fld>
            <a:endParaRPr lang="en-US"/>
          </a:p>
        </p:txBody>
      </p:sp>
    </p:spTree>
    <p:extLst>
      <p:ext uri="{BB962C8B-B14F-4D97-AF65-F5344CB8AC3E}">
        <p14:creationId xmlns:p14="http://schemas.microsoft.com/office/powerpoint/2010/main" val="1386042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533400" y="4445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8" name="Snip Diagonal Corner Rectangle 7"/>
          <p:cNvSpPr/>
          <p:nvPr/>
        </p:nvSpPr>
        <p:spPr>
          <a:xfrm flipV="1">
            <a:off x="10845800" y="444500"/>
            <a:ext cx="9921875" cy="12420600"/>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226820" y="3314700"/>
            <a:ext cx="8534400" cy="2259542"/>
          </a:xfrm>
        </p:spPr>
        <p:txBody>
          <a:bodyPr anchor="b"/>
          <a:lstStyle>
            <a:lvl1pPr algn="l">
              <a:defRPr sz="6500" b="1">
                <a:solidFill>
                  <a:srgbClr val="FF0000"/>
                </a:solidFill>
              </a:defRPr>
            </a:lvl1pPr>
          </a:lstStyle>
          <a:p>
            <a:r>
              <a:rPr lang="en-US" dirty="0"/>
              <a:t>Click to edit Master title style</a:t>
            </a:r>
            <a:endParaRPr dirty="0"/>
          </a:p>
        </p:txBody>
      </p:sp>
      <p:sp>
        <p:nvSpPr>
          <p:cNvPr id="3" name="Content Placeholder 2"/>
          <p:cNvSpPr>
            <a:spLocks noGrp="1"/>
          </p:cNvSpPr>
          <p:nvPr>
            <p:ph idx="1"/>
          </p:nvPr>
        </p:nvSpPr>
        <p:spPr>
          <a:xfrm>
            <a:off x="11539220" y="1185333"/>
            <a:ext cx="8534400" cy="10371667"/>
          </a:xfrm>
        </p:spPr>
        <p:txBody>
          <a:bodyPr/>
          <a:lstStyle>
            <a:lvl1pPr>
              <a:buClr>
                <a:srgbClr val="FF0000"/>
              </a:buClr>
              <a:buSzPct val="100000"/>
              <a:defRPr lang="en-US" sz="4800" b="1" kern="1200" dirty="0" smtClean="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buClr>
                <a:srgbClr val="FF0000"/>
              </a:buClr>
              <a:buSzPct val="100000"/>
              <a:buFont typeface="Wingdings" charset="2"/>
              <a:buChar char="Ø"/>
              <a:defRPr sz="4300"/>
            </a:lvl2pPr>
            <a:lvl3pPr>
              <a:defRPr sz="3900"/>
            </a:lvl3pPr>
            <a:lvl4pPr>
              <a:defRPr sz="3900"/>
            </a:lvl4pPr>
            <a:lvl5pPr>
              <a:defRPr sz="3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Content Placeholder 2"/>
          <p:cNvSpPr>
            <a:spLocks noGrp="1"/>
          </p:cNvSpPr>
          <p:nvPr>
            <p:ph idx="13"/>
          </p:nvPr>
        </p:nvSpPr>
        <p:spPr>
          <a:xfrm>
            <a:off x="1219200" y="5829301"/>
            <a:ext cx="8534400" cy="5410200"/>
          </a:xfrm>
        </p:spPr>
        <p:txBody>
          <a:bodyPr/>
          <a:lstStyle>
            <a:lvl1pPr marL="741363" indent="-741363">
              <a:buClr>
                <a:srgbClr val="FF0000"/>
              </a:buClr>
              <a:buSzPct val="100000"/>
              <a:buFont typeface="Wingdings 2" charset="2"/>
              <a:buChar char=""/>
              <a:defRPr sz="4800"/>
            </a:lvl1pPr>
            <a:lvl2pPr marL="1484313" indent="-728663">
              <a:buClr>
                <a:srgbClr val="FF0000"/>
              </a:buClr>
              <a:buSzPct val="100000"/>
              <a:buFont typeface="Wingdings" charset="2"/>
              <a:buChar char="Ø"/>
              <a:defRPr sz="4300"/>
            </a:lvl2pPr>
            <a:lvl3pPr>
              <a:defRPr sz="3900"/>
            </a:lvl3pPr>
            <a:lvl4pPr>
              <a:defRPr sz="3900"/>
            </a:lvl4pPr>
            <a:lvl5pPr>
              <a:defRPr sz="3900"/>
            </a:lvl5pPr>
            <a:lvl6pPr>
              <a:defRPr sz="4300"/>
            </a:lvl6pPr>
            <a:lvl7pPr>
              <a:defRPr sz="4300"/>
            </a:lvl7pPr>
            <a:lvl8pPr>
              <a:defRPr sz="4300"/>
            </a:lvl8pPr>
            <a:lvl9pPr>
              <a:defRPr sz="4300"/>
            </a:lvl9pPr>
          </a:lstStyle>
          <a:p>
            <a:pPr lvl="0"/>
            <a:r>
              <a:rPr lang="en-US" dirty="0"/>
              <a:t>Click to edit Master text styles</a:t>
            </a:r>
          </a:p>
          <a:p>
            <a:pPr lvl="1"/>
            <a:r>
              <a:rPr lang="en-US" dirty="0"/>
              <a:t>Second level</a:t>
            </a:r>
          </a:p>
        </p:txBody>
      </p:sp>
      <p:sp>
        <p:nvSpPr>
          <p:cNvPr id="9" name="Date Placeholder 4"/>
          <p:cNvSpPr>
            <a:spLocks noGrp="1"/>
          </p:cNvSpPr>
          <p:nvPr>
            <p:ph type="dt" sz="half" idx="14"/>
          </p:nvPr>
        </p:nvSpPr>
        <p:spPr>
          <a:xfrm>
            <a:off x="1778000" y="12245975"/>
            <a:ext cx="3022600" cy="709613"/>
          </a:xfrm>
        </p:spPr>
        <p:txBody>
          <a:bodyPr/>
          <a:lstStyle>
            <a:lvl1pPr>
              <a:defRPr/>
            </a:lvl1pPr>
          </a:lstStyle>
          <a:p>
            <a:pPr>
              <a:defRPr/>
            </a:pPr>
            <a:fld id="{6E47083D-3B3C-B34B-9910-2672E0F29EAF}" type="datetime1">
              <a:rPr lang="en-US"/>
              <a:pPr>
                <a:defRPr/>
              </a:pPr>
              <a:t>10/19/22</a:t>
            </a:fld>
            <a:endParaRPr lang="en-US"/>
          </a:p>
        </p:txBody>
      </p:sp>
      <p:sp>
        <p:nvSpPr>
          <p:cNvPr id="10" name="Footer Placeholder 5"/>
          <p:cNvSpPr>
            <a:spLocks noGrp="1"/>
          </p:cNvSpPr>
          <p:nvPr>
            <p:ph type="ftr" sz="quarter" idx="15"/>
          </p:nvPr>
        </p:nvSpPr>
        <p:spPr>
          <a:xfrm>
            <a:off x="4800600" y="12245975"/>
            <a:ext cx="5459413" cy="709613"/>
          </a:xfrm>
        </p:spPr>
        <p:txBody>
          <a:bodyPr/>
          <a:lstStyle>
            <a:lvl1pPr>
              <a:defRPr/>
            </a:lvl1pPr>
          </a:lstStyle>
          <a:p>
            <a:pPr>
              <a:defRPr/>
            </a:pPr>
            <a:r>
              <a:rPr lang="en-US"/>
              <a:t>
              </a:t>
            </a:r>
          </a:p>
        </p:txBody>
      </p:sp>
      <p:sp>
        <p:nvSpPr>
          <p:cNvPr id="11" name="Slide Number Placeholder 6"/>
          <p:cNvSpPr>
            <a:spLocks noGrp="1"/>
          </p:cNvSpPr>
          <p:nvPr>
            <p:ph type="sldNum" sz="quarter" idx="16"/>
          </p:nvPr>
        </p:nvSpPr>
        <p:spPr>
          <a:xfrm>
            <a:off x="711200" y="12245975"/>
            <a:ext cx="1035050" cy="709613"/>
          </a:xfrm>
        </p:spPr>
        <p:txBody>
          <a:bodyPr/>
          <a:lstStyle>
            <a:lvl1pPr algn="l">
              <a:defRPr/>
            </a:lvl1pPr>
          </a:lstStyle>
          <a:p>
            <a:pPr>
              <a:defRPr/>
            </a:pPr>
            <a:fld id="{9B6947B2-B3ED-8D4E-B169-4DD56A634C59}" type="slidenum">
              <a:rPr lang="en-US"/>
              <a:pPr>
                <a:defRPr/>
              </a:pPr>
              <a:t>‹#›</a:t>
            </a:fld>
            <a:endParaRPr lang="en-US"/>
          </a:p>
        </p:txBody>
      </p:sp>
    </p:spTree>
    <p:extLst>
      <p:ext uri="{BB962C8B-B14F-4D97-AF65-F5344CB8AC3E}">
        <p14:creationId xmlns:p14="http://schemas.microsoft.com/office/powerpoint/2010/main" val="1583637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533400" y="4445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1237488" y="4231640"/>
            <a:ext cx="8534400" cy="2258060"/>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flipH="1">
            <a:off x="10860442" y="444500"/>
            <a:ext cx="9921240" cy="12428220"/>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1237488" y="6499113"/>
            <a:ext cx="8534400" cy="5046382"/>
          </a:xfrm>
        </p:spPr>
        <p:txBody>
          <a:bodyPr>
            <a:normAutofit/>
          </a:bodyPr>
          <a:lstStyle>
            <a:lvl1pPr marL="0" indent="0">
              <a:lnSpc>
                <a:spcPct val="110000"/>
              </a:lnSpc>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Date Placeholder 4"/>
          <p:cNvSpPr>
            <a:spLocks noGrp="1"/>
          </p:cNvSpPr>
          <p:nvPr>
            <p:ph type="dt" sz="half" idx="10"/>
          </p:nvPr>
        </p:nvSpPr>
        <p:spPr>
          <a:xfrm>
            <a:off x="1771650" y="12250738"/>
            <a:ext cx="3028950" cy="709612"/>
          </a:xfrm>
        </p:spPr>
        <p:txBody>
          <a:bodyPr/>
          <a:lstStyle>
            <a:lvl1pPr>
              <a:defRPr/>
            </a:lvl1pPr>
          </a:lstStyle>
          <a:p>
            <a:pPr>
              <a:defRPr/>
            </a:pPr>
            <a:fld id="{039FEA5F-2140-AA42-830D-3B9ABA6CA254}" type="datetime1">
              <a:rPr lang="en-US"/>
              <a:pPr>
                <a:defRPr/>
              </a:pPr>
              <a:t>10/19/22</a:t>
            </a:fld>
            <a:endParaRPr lang="en-US"/>
          </a:p>
        </p:txBody>
      </p:sp>
      <p:sp>
        <p:nvSpPr>
          <p:cNvPr id="9" name="Footer Placeholder 5"/>
          <p:cNvSpPr>
            <a:spLocks noGrp="1"/>
          </p:cNvSpPr>
          <p:nvPr>
            <p:ph type="ftr" sz="quarter" idx="11"/>
          </p:nvPr>
        </p:nvSpPr>
        <p:spPr>
          <a:xfrm>
            <a:off x="4800600" y="12250738"/>
            <a:ext cx="5462588" cy="709612"/>
          </a:xfrm>
        </p:spPr>
        <p:txBody>
          <a:bodyPr/>
          <a:lstStyle>
            <a:lvl1pPr>
              <a:defRPr/>
            </a:lvl1pPr>
          </a:lstStyle>
          <a:p>
            <a:pPr>
              <a:defRPr/>
            </a:pPr>
            <a:r>
              <a:rPr lang="en-US"/>
              <a:t>
              </a:t>
            </a:r>
          </a:p>
        </p:txBody>
      </p:sp>
      <p:sp>
        <p:nvSpPr>
          <p:cNvPr id="10" name="Slide Number Placeholder 6"/>
          <p:cNvSpPr>
            <a:spLocks noGrp="1"/>
          </p:cNvSpPr>
          <p:nvPr>
            <p:ph type="sldNum" sz="quarter" idx="12"/>
          </p:nvPr>
        </p:nvSpPr>
        <p:spPr>
          <a:xfrm>
            <a:off x="704850" y="12250738"/>
            <a:ext cx="1044575" cy="709612"/>
          </a:xfrm>
        </p:spPr>
        <p:txBody>
          <a:bodyPr/>
          <a:lstStyle>
            <a:lvl1pPr algn="l">
              <a:defRPr/>
            </a:lvl1pPr>
          </a:lstStyle>
          <a:p>
            <a:pPr>
              <a:defRPr/>
            </a:pPr>
            <a:fld id="{BAC8893B-24E4-524E-A43E-794D75E6E3F4}" type="slidenum">
              <a:rPr lang="en-US"/>
              <a:pPr>
                <a:defRPr/>
              </a:pPr>
              <a:t>‹#›</a:t>
            </a:fld>
            <a:endParaRPr lang="en-US"/>
          </a:p>
        </p:txBody>
      </p:sp>
    </p:spTree>
    <p:extLst>
      <p:ext uri="{BB962C8B-B14F-4D97-AF65-F5344CB8AC3E}">
        <p14:creationId xmlns:p14="http://schemas.microsoft.com/office/powerpoint/2010/main" val="2113977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10972800" y="419100"/>
            <a:ext cx="9921875" cy="12420600"/>
            <a:chOff x="228600" y="228600"/>
            <a:chExt cx="4251960" cy="6387352"/>
          </a:xfrm>
        </p:grpSpPr>
        <p:sp>
          <p:nvSpPr>
            <p:cNvPr id="6" name="Snip Diagonal Corner Rectangle 5"/>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ardrop 6"/>
            <p:cNvSpPr>
              <a:spLocks noChangeAspect="1"/>
            </p:cNvSpPr>
            <p:nvPr/>
          </p:nvSpPr>
          <p:spPr>
            <a:xfrm>
              <a:off x="3885966" y="432695"/>
              <a:ext cx="355124" cy="355125"/>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11430000" y="3924300"/>
            <a:ext cx="8534400" cy="2258060"/>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flipH="1">
            <a:off x="685800" y="419100"/>
            <a:ext cx="9921240" cy="12428220"/>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dirty="0"/>
          </a:p>
        </p:txBody>
      </p:sp>
      <p:sp>
        <p:nvSpPr>
          <p:cNvPr id="4" name="Text Placeholder 3"/>
          <p:cNvSpPr>
            <a:spLocks noGrp="1"/>
          </p:cNvSpPr>
          <p:nvPr>
            <p:ph type="body" sz="half" idx="2"/>
          </p:nvPr>
        </p:nvSpPr>
        <p:spPr>
          <a:xfrm>
            <a:off x="11430000" y="6591300"/>
            <a:ext cx="8534400" cy="5046382"/>
          </a:xfrm>
        </p:spPr>
        <p:txBody>
          <a:bodyPr>
            <a:normAutofit/>
          </a:bodyPr>
          <a:lstStyle>
            <a:lvl1pPr marL="0" indent="0">
              <a:lnSpc>
                <a:spcPct val="110000"/>
              </a:lnSpc>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Date Placeholder 4"/>
          <p:cNvSpPr>
            <a:spLocks noGrp="1"/>
          </p:cNvSpPr>
          <p:nvPr>
            <p:ph type="dt" sz="half" idx="10"/>
          </p:nvPr>
        </p:nvSpPr>
        <p:spPr>
          <a:xfrm>
            <a:off x="1771650" y="12250738"/>
            <a:ext cx="3028950" cy="709612"/>
          </a:xfrm>
        </p:spPr>
        <p:txBody>
          <a:bodyPr/>
          <a:lstStyle>
            <a:lvl1pPr>
              <a:defRPr/>
            </a:lvl1pPr>
          </a:lstStyle>
          <a:p>
            <a:pPr>
              <a:defRPr/>
            </a:pPr>
            <a:fld id="{E50830ED-43AE-F24A-9EBC-0E92875BAA24}" type="datetime1">
              <a:rPr lang="en-US"/>
              <a:pPr>
                <a:defRPr/>
              </a:pPr>
              <a:t>10/19/22</a:t>
            </a:fld>
            <a:endParaRPr lang="en-US"/>
          </a:p>
        </p:txBody>
      </p:sp>
      <p:sp>
        <p:nvSpPr>
          <p:cNvPr id="9" name="Footer Placeholder 5"/>
          <p:cNvSpPr>
            <a:spLocks noGrp="1"/>
          </p:cNvSpPr>
          <p:nvPr>
            <p:ph type="ftr" sz="quarter" idx="11"/>
          </p:nvPr>
        </p:nvSpPr>
        <p:spPr>
          <a:xfrm>
            <a:off x="4800600" y="12250738"/>
            <a:ext cx="5462588" cy="709612"/>
          </a:xfrm>
        </p:spPr>
        <p:txBody>
          <a:bodyPr/>
          <a:lstStyle>
            <a:lvl1pPr>
              <a:defRPr/>
            </a:lvl1pPr>
          </a:lstStyle>
          <a:p>
            <a:pPr>
              <a:defRPr/>
            </a:pPr>
            <a:r>
              <a:rPr lang="en-US"/>
              <a:t>
              </a:t>
            </a:r>
          </a:p>
        </p:txBody>
      </p:sp>
      <p:sp>
        <p:nvSpPr>
          <p:cNvPr id="10" name="Slide Number Placeholder 6"/>
          <p:cNvSpPr>
            <a:spLocks noGrp="1"/>
          </p:cNvSpPr>
          <p:nvPr>
            <p:ph type="sldNum" sz="quarter" idx="12"/>
          </p:nvPr>
        </p:nvSpPr>
        <p:spPr>
          <a:xfrm>
            <a:off x="704850" y="12250738"/>
            <a:ext cx="1044575" cy="709612"/>
          </a:xfrm>
        </p:spPr>
        <p:txBody>
          <a:bodyPr/>
          <a:lstStyle>
            <a:lvl1pPr algn="l">
              <a:defRPr/>
            </a:lvl1pPr>
          </a:lstStyle>
          <a:p>
            <a:pPr>
              <a:defRPr/>
            </a:pPr>
            <a:fld id="{0CECFD5C-989B-404F-B51B-217A9A127556}" type="slidenum">
              <a:rPr lang="en-US"/>
              <a:pPr>
                <a:defRPr/>
              </a:pPr>
              <a:t>‹#›</a:t>
            </a:fld>
            <a:endParaRPr lang="en-US" dirty="0"/>
          </a:p>
        </p:txBody>
      </p:sp>
    </p:spTree>
    <p:extLst>
      <p:ext uri="{BB962C8B-B14F-4D97-AF65-F5344CB8AC3E}">
        <p14:creationId xmlns:p14="http://schemas.microsoft.com/office/powerpoint/2010/main" val="870734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4"/>
          <p:cNvSpPr/>
          <p:nvPr/>
        </p:nvSpPr>
        <p:spPr>
          <a:xfrm flipV="1">
            <a:off x="533400" y="9037638"/>
            <a:ext cx="20269200" cy="3817937"/>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a:xfrm>
            <a:off x="1066800" y="9038167"/>
            <a:ext cx="19024600" cy="1185333"/>
          </a:xfrm>
        </p:spPr>
        <p:txBody>
          <a:bodyPr anchor="b"/>
          <a:lstStyle>
            <a:lvl1pPr algn="l" defTabSz="1981139" rtl="0" eaLnBrk="1" latinLnBrk="0" hangingPunct="1">
              <a:spcBef>
                <a:spcPct val="0"/>
              </a:spcBef>
              <a:buNone/>
              <a:defRPr sz="6500" b="1" kern="1200">
                <a:solidFill>
                  <a:srgbClr val="FF0000"/>
                </a:solidFill>
                <a:latin typeface="+mj-lt"/>
                <a:ea typeface="+mj-ea"/>
                <a:cs typeface="+mj-cs"/>
              </a:defRPr>
            </a:lvl1pPr>
          </a:lstStyle>
          <a:p>
            <a:r>
              <a:rPr lang="en-US" dirty="0"/>
              <a:t>Click to edit Master title style</a:t>
            </a:r>
            <a:endParaRPr dirty="0"/>
          </a:p>
        </p:txBody>
      </p:sp>
      <p:sp>
        <p:nvSpPr>
          <p:cNvPr id="7" name="Text Placeholder 3"/>
          <p:cNvSpPr>
            <a:spLocks noGrp="1"/>
          </p:cNvSpPr>
          <p:nvPr>
            <p:ph type="body" sz="half" idx="2"/>
          </p:nvPr>
        </p:nvSpPr>
        <p:spPr>
          <a:xfrm>
            <a:off x="1066800" y="10223498"/>
            <a:ext cx="19031712" cy="1594973"/>
          </a:xfrm>
        </p:spPr>
        <p:txBody>
          <a:bodyPr>
            <a:normAutofit/>
          </a:bodyPr>
          <a:lstStyle>
            <a:lvl1pPr marL="0" indent="0">
              <a:lnSpc>
                <a:spcPct val="110000"/>
              </a:lnSpc>
              <a:spcBef>
                <a:spcPct val="0"/>
              </a:spcBef>
              <a:buNone/>
              <a:defRPr sz="4400" kern="1200">
                <a:solidFill>
                  <a:schemeClr val="tx1">
                    <a:lumMod val="90000"/>
                    <a:lumOff val="10000"/>
                  </a:schemeClr>
                </a:solidFill>
                <a:latin typeface="+mn-lt"/>
                <a:ea typeface="+mn-ea"/>
                <a:cs typeface="+mn-cs"/>
              </a:defRPr>
            </a:lvl1pPr>
            <a:lvl2pPr marL="990570" indent="0">
              <a:buNone/>
              <a:defRPr sz="2600"/>
            </a:lvl2pPr>
            <a:lvl3pPr marL="1981139" indent="0">
              <a:buNone/>
              <a:defRPr sz="2200"/>
            </a:lvl3pPr>
            <a:lvl4pPr marL="2971709" indent="0">
              <a:buNone/>
              <a:defRPr sz="1900"/>
            </a:lvl4pPr>
            <a:lvl5pPr marL="3962278" indent="0">
              <a:buNone/>
              <a:defRPr sz="1900"/>
            </a:lvl5pPr>
            <a:lvl6pPr marL="4952848" indent="0">
              <a:buNone/>
              <a:defRPr sz="1900"/>
            </a:lvl6pPr>
            <a:lvl7pPr marL="5943417" indent="0">
              <a:buNone/>
              <a:defRPr sz="1900"/>
            </a:lvl7pPr>
            <a:lvl8pPr marL="6933987" indent="0">
              <a:buNone/>
              <a:defRPr sz="1900"/>
            </a:lvl8pPr>
            <a:lvl9pPr marL="7924556" indent="0">
              <a:buNone/>
              <a:defRPr sz="1900"/>
            </a:lvl9pPr>
          </a:lstStyle>
          <a:p>
            <a:pPr lvl="0"/>
            <a:r>
              <a:rPr lang="en-US" dirty="0"/>
              <a:t>Click to edit Master text styles</a:t>
            </a:r>
          </a:p>
        </p:txBody>
      </p:sp>
      <p:sp>
        <p:nvSpPr>
          <p:cNvPr id="8" name="Picture Placeholder 2"/>
          <p:cNvSpPr>
            <a:spLocks noGrp="1"/>
          </p:cNvSpPr>
          <p:nvPr>
            <p:ph type="pic" idx="1"/>
          </p:nvPr>
        </p:nvSpPr>
        <p:spPr>
          <a:xfrm flipH="1">
            <a:off x="533401" y="444500"/>
            <a:ext cx="20248282" cy="8297333"/>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lstStyle>
            <a:lvl1pPr marL="0" indent="0" algn="l" defTabSz="1981139" rtl="0" eaLnBrk="1" latinLnBrk="0" hangingPunct="1">
              <a:spcBef>
                <a:spcPts val="4333"/>
              </a:spcBef>
              <a:buClr>
                <a:schemeClr val="accent1"/>
              </a:buClr>
              <a:buSzPct val="90000"/>
              <a:buFont typeface="Wingdings 2" pitchFamily="18" charset="2"/>
              <a:buNone/>
              <a:defRPr sz="3900" kern="1200">
                <a:solidFill>
                  <a:schemeClr val="tx1">
                    <a:lumMod val="90000"/>
                    <a:lumOff val="10000"/>
                  </a:schemeClr>
                </a:solidFill>
                <a:latin typeface="+mn-lt"/>
                <a:ea typeface="+mn-ea"/>
                <a:cs typeface="+mn-cs"/>
              </a:defRPr>
            </a:lvl1pPr>
            <a:lvl2pPr marL="990570" indent="0">
              <a:buNone/>
              <a:defRPr sz="6100"/>
            </a:lvl2pPr>
            <a:lvl3pPr marL="1981139" indent="0">
              <a:buNone/>
              <a:defRPr sz="5200"/>
            </a:lvl3pPr>
            <a:lvl4pPr marL="2971709" indent="0">
              <a:buNone/>
              <a:defRPr sz="4300"/>
            </a:lvl4pPr>
            <a:lvl5pPr marL="3962278" indent="0">
              <a:buNone/>
              <a:defRPr sz="4300"/>
            </a:lvl5pPr>
            <a:lvl6pPr marL="4952848" indent="0">
              <a:buNone/>
              <a:defRPr sz="4300"/>
            </a:lvl6pPr>
            <a:lvl7pPr marL="5943417" indent="0">
              <a:buNone/>
              <a:defRPr sz="4300"/>
            </a:lvl7pPr>
            <a:lvl8pPr marL="6933987" indent="0">
              <a:buNone/>
              <a:defRPr sz="4300"/>
            </a:lvl8pPr>
            <a:lvl9pPr marL="7924556" indent="0">
              <a:buNone/>
              <a:defRPr sz="4300"/>
            </a:lvl9pPr>
          </a:lstStyle>
          <a:p>
            <a:pPr lvl="0"/>
            <a:r>
              <a:rPr lang="en-US" noProof="0"/>
              <a:t>Drag picture to placeholder or click icon to add</a:t>
            </a:r>
            <a:endParaRPr noProof="0"/>
          </a:p>
        </p:txBody>
      </p:sp>
      <p:sp>
        <p:nvSpPr>
          <p:cNvPr id="6" name="Date Placeholder 2"/>
          <p:cNvSpPr>
            <a:spLocks noGrp="1"/>
          </p:cNvSpPr>
          <p:nvPr>
            <p:ph type="dt" sz="half" idx="10"/>
          </p:nvPr>
        </p:nvSpPr>
        <p:spPr/>
        <p:txBody>
          <a:bodyPr/>
          <a:lstStyle>
            <a:lvl1pPr>
              <a:defRPr/>
            </a:lvl1pPr>
          </a:lstStyle>
          <a:p>
            <a:pPr>
              <a:defRPr/>
            </a:pPr>
            <a:fld id="{D184377B-A435-F34F-9E5F-D3B242551A5D}" type="datetime1">
              <a:rPr lang="en-US"/>
              <a:pPr>
                <a:defRPr/>
              </a:pPr>
              <a:t>10/19/22</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FAD03C91-C1EF-764D-B40A-855EC2E0DC9C}" type="slidenum">
              <a:rPr lang="en-US"/>
              <a:pPr>
                <a:defRPr/>
              </a:pPr>
              <a:t>‹#›</a:t>
            </a:fld>
            <a:endParaRPr lang="en-US"/>
          </a:p>
        </p:txBody>
      </p:sp>
    </p:spTree>
    <p:extLst>
      <p:ext uri="{BB962C8B-B14F-4D97-AF65-F5344CB8AC3E}">
        <p14:creationId xmlns:p14="http://schemas.microsoft.com/office/powerpoint/2010/main" val="2964855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9D21AC3-3CC9-3E4B-BCE9-38F57CFF3E77}" type="datetime1">
              <a:rPr lang="en-US"/>
              <a:pPr>
                <a:defRPr/>
              </a:pPr>
              <a:t>10/19/22</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F0567DA3-92EE-ED43-9721-86ED24E5A58D}" type="slidenum">
              <a:rPr lang="en-US"/>
              <a:pPr>
                <a:defRPr/>
              </a:pPr>
              <a:t>‹#›</a:t>
            </a:fld>
            <a:endParaRPr lang="en-US"/>
          </a:p>
        </p:txBody>
      </p:sp>
    </p:spTree>
    <p:extLst>
      <p:ext uri="{BB962C8B-B14F-4D97-AF65-F5344CB8AC3E}">
        <p14:creationId xmlns:p14="http://schemas.microsoft.com/office/powerpoint/2010/main" val="68433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with Picture">
    <p:spTree>
      <p:nvGrpSpPr>
        <p:cNvPr id="1" name=""/>
        <p:cNvGrpSpPr/>
        <p:nvPr/>
      </p:nvGrpSpPr>
      <p:grpSpPr>
        <a:xfrm>
          <a:off x="0" y="0"/>
          <a:ext cx="0" cy="0"/>
          <a:chOff x="0" y="0"/>
          <a:chExt cx="0" cy="0"/>
        </a:xfrm>
      </p:grpSpPr>
      <p:grpSp>
        <p:nvGrpSpPr>
          <p:cNvPr id="6" name="Group 11"/>
          <p:cNvGrpSpPr>
            <a:grpSpLocks/>
          </p:cNvGrpSpPr>
          <p:nvPr/>
        </p:nvGrpSpPr>
        <p:grpSpPr bwMode="auto">
          <a:xfrm>
            <a:off x="0" y="4991100"/>
            <a:ext cx="18059400" cy="5881688"/>
            <a:chOff x="-1" y="3379694"/>
            <a:chExt cx="7543801" cy="2604247"/>
          </a:xfrm>
        </p:grpSpPr>
        <p:sp>
          <p:nvSpPr>
            <p:cNvPr id="8" name="Snip Single Corner Rectangle 7"/>
            <p:cNvSpPr/>
            <p:nvPr/>
          </p:nvSpPr>
          <p:spPr>
            <a:xfrm flipV="1">
              <a:off x="-1" y="3392760"/>
              <a:ext cx="7543801" cy="2591181"/>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9" name="Straight Connector 8"/>
            <p:cNvCxnSpPr/>
            <p:nvPr/>
          </p:nvCxnSpPr>
          <p:spPr>
            <a:xfrm>
              <a:off x="-1" y="3379694"/>
              <a:ext cx="7543801" cy="24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61999" y="5600700"/>
            <a:ext cx="15557665" cy="2858382"/>
          </a:xfrm>
        </p:spPr>
        <p:txBody>
          <a:bodyPr/>
          <a:lstStyle>
            <a:lvl1pPr algn="l">
              <a:defRPr sz="10000">
                <a:effectLst>
                  <a:outerShdw blurRad="50800" dist="38100" dir="2700000" algn="tl" rotWithShape="0">
                    <a:srgbClr val="000000">
                      <a:alpha val="97000"/>
                    </a:srgbClr>
                  </a:outerShdw>
                </a:effectLst>
                <a:latin typeface="Cambria"/>
                <a:cs typeface="Cambria"/>
              </a:defRPr>
            </a:lvl1pPr>
          </a:lstStyle>
          <a:p>
            <a:r>
              <a:rPr lang="en-US" dirty="0"/>
              <a:t>Click to edit Master title style</a:t>
            </a:r>
            <a:endParaRPr dirty="0"/>
          </a:p>
        </p:txBody>
      </p:sp>
      <p:sp>
        <p:nvSpPr>
          <p:cNvPr id="3" name="Subtitle 2"/>
          <p:cNvSpPr>
            <a:spLocks noGrp="1"/>
          </p:cNvSpPr>
          <p:nvPr>
            <p:ph type="subTitle" idx="1"/>
          </p:nvPr>
        </p:nvSpPr>
        <p:spPr>
          <a:xfrm>
            <a:off x="761999" y="9410700"/>
            <a:ext cx="16547935" cy="1115608"/>
          </a:xfrm>
        </p:spPr>
        <p:txBody>
          <a:bodyPr/>
          <a:lstStyle>
            <a:lvl1pPr marL="0" indent="0" algn="l">
              <a:spcBef>
                <a:spcPct val="0"/>
              </a:spcBef>
              <a:buNone/>
              <a:defRPr sz="6600">
                <a:solidFill>
                  <a:schemeClr val="tx1">
                    <a:lumMod val="90000"/>
                    <a:lumOff val="10000"/>
                  </a:schemeClr>
                </a:solidFill>
                <a:latin typeface="Gabriola"/>
                <a:cs typeface="Gabriola"/>
              </a:defRPr>
            </a:lvl1pPr>
            <a:lvl2pPr marL="990570" indent="0" algn="ctr">
              <a:buNone/>
              <a:defRPr>
                <a:solidFill>
                  <a:schemeClr val="tx1">
                    <a:tint val="75000"/>
                  </a:schemeClr>
                </a:solidFill>
              </a:defRPr>
            </a:lvl2pPr>
            <a:lvl3pPr marL="1981139" indent="0" algn="ctr">
              <a:buNone/>
              <a:defRPr>
                <a:solidFill>
                  <a:schemeClr val="tx1">
                    <a:tint val="75000"/>
                  </a:schemeClr>
                </a:solidFill>
              </a:defRPr>
            </a:lvl3pPr>
            <a:lvl4pPr marL="2971709" indent="0" algn="ctr">
              <a:buNone/>
              <a:defRPr>
                <a:solidFill>
                  <a:schemeClr val="tx1">
                    <a:tint val="75000"/>
                  </a:schemeClr>
                </a:solidFill>
              </a:defRPr>
            </a:lvl4pPr>
            <a:lvl5pPr marL="3962278" indent="0" algn="ctr">
              <a:buNone/>
              <a:defRPr>
                <a:solidFill>
                  <a:schemeClr val="tx1">
                    <a:tint val="75000"/>
                  </a:schemeClr>
                </a:solidFill>
              </a:defRPr>
            </a:lvl5pPr>
            <a:lvl6pPr marL="4952848" indent="0" algn="ctr">
              <a:buNone/>
              <a:defRPr>
                <a:solidFill>
                  <a:schemeClr val="tx1">
                    <a:tint val="75000"/>
                  </a:schemeClr>
                </a:solidFill>
              </a:defRPr>
            </a:lvl6pPr>
            <a:lvl7pPr marL="5943417" indent="0" algn="ctr">
              <a:buNone/>
              <a:defRPr>
                <a:solidFill>
                  <a:schemeClr val="tx1">
                    <a:tint val="75000"/>
                  </a:schemeClr>
                </a:solidFill>
              </a:defRPr>
            </a:lvl7pPr>
            <a:lvl8pPr marL="6933987" indent="0" algn="ctr">
              <a:buNone/>
              <a:defRPr>
                <a:solidFill>
                  <a:schemeClr val="tx1">
                    <a:tint val="75000"/>
                  </a:schemeClr>
                </a:solidFill>
              </a:defRPr>
            </a:lvl8pPr>
            <a:lvl9pPr marL="7924556" indent="0" algn="ctr">
              <a:buNone/>
              <a:defRPr>
                <a:solidFill>
                  <a:schemeClr val="tx1">
                    <a:tint val="75000"/>
                  </a:schemeClr>
                </a:solidFill>
              </a:defRPr>
            </a:lvl9pPr>
          </a:lstStyle>
          <a:p>
            <a:r>
              <a:rPr lang="en-US" dirty="0"/>
              <a:t>Click to edit Master subtitle style</a:t>
            </a:r>
            <a:endParaRPr dirty="0"/>
          </a:p>
        </p:txBody>
      </p:sp>
      <p:sp>
        <p:nvSpPr>
          <p:cNvPr id="12" name="Picture Placeholder 11"/>
          <p:cNvSpPr>
            <a:spLocks noGrp="1"/>
          </p:cNvSpPr>
          <p:nvPr>
            <p:ph type="pic" sz="quarter" idx="12"/>
          </p:nvPr>
        </p:nvSpPr>
        <p:spPr>
          <a:xfrm>
            <a:off x="0" y="1316068"/>
            <a:ext cx="17602200" cy="3370232"/>
          </a:xfrm>
          <a:effectLst>
            <a:outerShdw blurRad="50800" dist="63500" dir="2700000" algn="tl" rotWithShape="0">
              <a:prstClr val="black">
                <a:alpha val="50000"/>
              </a:prstClr>
            </a:outerShdw>
          </a:effectLst>
        </p:spPr>
        <p:txBody>
          <a:bodyPr rtlCol="0"/>
          <a:lstStyle>
            <a:lvl1pPr marL="0" indent="0">
              <a:buNone/>
              <a:defRPr sz="3900"/>
            </a:lvl1pPr>
          </a:lstStyle>
          <a:p>
            <a:pPr lvl="0"/>
            <a:r>
              <a:rPr lang="en-US" noProof="0"/>
              <a:t>Drag picture to placeholder or click icon to add</a:t>
            </a:r>
            <a:endParaRPr noProof="0"/>
          </a:p>
        </p:txBody>
      </p:sp>
    </p:spTree>
    <p:extLst>
      <p:ext uri="{BB962C8B-B14F-4D97-AF65-F5344CB8AC3E}">
        <p14:creationId xmlns:p14="http://schemas.microsoft.com/office/powerpoint/2010/main" val="1272910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3"/>
          <p:cNvSpPr/>
          <p:nvPr/>
        </p:nvSpPr>
        <p:spPr>
          <a:xfrm flipV="1">
            <a:off x="533400" y="3321050"/>
            <a:ext cx="20269200" cy="9544050"/>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5" name="Snip Diagonal Corner Rectangle 4"/>
          <p:cNvSpPr/>
          <p:nvPr/>
        </p:nvSpPr>
        <p:spPr>
          <a:xfrm flipV="1">
            <a:off x="533400" y="444500"/>
            <a:ext cx="20269200" cy="2484438"/>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0"/>
          </p:nvPr>
        </p:nvSpPr>
        <p:spPr/>
        <p:txBody>
          <a:bodyPr/>
          <a:lstStyle>
            <a:lvl1pPr>
              <a:defRPr/>
            </a:lvl1pPr>
          </a:lstStyle>
          <a:p>
            <a:pPr>
              <a:defRPr/>
            </a:pPr>
            <a:fld id="{9FB4437B-961F-6F44-9E6A-A4E46CF9CED5}" type="datetime1">
              <a:rPr lang="en-US"/>
              <a:pPr>
                <a:defRPr/>
              </a:pPr>
              <a:t>10/19/22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55909517-67BE-A640-8E59-36E8AB114537}" type="slidenum">
              <a:rPr lang="en-US"/>
              <a:pPr>
                <a:defRPr/>
              </a:pPr>
              <a:t>‹#›</a:t>
            </a:fld>
            <a:endParaRPr lang="en-US"/>
          </a:p>
        </p:txBody>
      </p:sp>
    </p:spTree>
    <p:extLst>
      <p:ext uri="{BB962C8B-B14F-4D97-AF65-F5344CB8AC3E}">
        <p14:creationId xmlns:p14="http://schemas.microsoft.com/office/powerpoint/2010/main" val="4091427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3"/>
          <p:cNvSpPr/>
          <p:nvPr/>
        </p:nvSpPr>
        <p:spPr>
          <a:xfrm flipV="1">
            <a:off x="533400" y="444500"/>
            <a:ext cx="20269200" cy="12420600"/>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8114" tIns="99057" rIns="198114" bIns="99057" anchor="ctr"/>
          <a:lstStyle/>
          <a:p>
            <a:pPr algn="ctr">
              <a:defRPr/>
            </a:pPr>
            <a:endParaRPr/>
          </a:p>
        </p:txBody>
      </p:sp>
      <p:sp>
        <p:nvSpPr>
          <p:cNvPr id="2" name="Vertical Title 1"/>
          <p:cNvSpPr>
            <a:spLocks noGrp="1"/>
          </p:cNvSpPr>
          <p:nvPr>
            <p:ph type="title" orient="vert"/>
          </p:nvPr>
        </p:nvSpPr>
        <p:spPr>
          <a:xfrm>
            <a:off x="17424400" y="1629835"/>
            <a:ext cx="2844800" cy="992716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818745" y="1629835"/>
            <a:ext cx="14716655" cy="99271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91CED74C-977A-DB45-B5F7-6BC5A1FC514E}" type="datetime1">
              <a:rPr lang="en-US"/>
              <a:pPr>
                <a:defRPr/>
              </a:pPr>
              <a:t>10/19/22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0274C8D1-C8AF-0F40-811F-0C0676B4C267}" type="slidenum">
              <a:rPr lang="en-US"/>
              <a:pPr>
                <a:defRPr/>
              </a:pPr>
              <a:t>‹#›</a:t>
            </a:fld>
            <a:endParaRPr lang="en-US"/>
          </a:p>
        </p:txBody>
      </p:sp>
    </p:spTree>
    <p:extLst>
      <p:ext uri="{BB962C8B-B14F-4D97-AF65-F5344CB8AC3E}">
        <p14:creationId xmlns:p14="http://schemas.microsoft.com/office/powerpoint/2010/main" val="333569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3F417CD9-47A0-5040-828F-25E566B26B64}" type="datetime1">
              <a:rPr lang="en-US"/>
              <a:pPr>
                <a:defRPr/>
              </a:pPr>
              <a:t>10/19/22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
              </a:t>
            </a:r>
          </a:p>
        </p:txBody>
      </p:sp>
      <p:sp>
        <p:nvSpPr>
          <p:cNvPr id="5" name="Slide Number Placeholder 4"/>
          <p:cNvSpPr>
            <a:spLocks noGrp="1"/>
          </p:cNvSpPr>
          <p:nvPr>
            <p:ph type="sldNum" sz="quarter" idx="12"/>
          </p:nvPr>
        </p:nvSpPr>
        <p:spPr/>
        <p:txBody>
          <a:bodyPr/>
          <a:lstStyle>
            <a:lvl1pPr>
              <a:defRPr/>
            </a:lvl1pPr>
          </a:lstStyle>
          <a:p>
            <a:pPr>
              <a:defRPr/>
            </a:pPr>
            <a:fld id="{ADCDB0EC-416A-8B49-99F8-7EE92AC4A889}" type="slidenum">
              <a:rPr lang="en-US"/>
              <a:pPr>
                <a:defRPr/>
              </a:pPr>
              <a:t>‹#›</a:t>
            </a:fld>
            <a:endParaRPr lang="en-US"/>
          </a:p>
        </p:txBody>
      </p:sp>
    </p:spTree>
    <p:extLst>
      <p:ext uri="{BB962C8B-B14F-4D97-AF65-F5344CB8AC3E}">
        <p14:creationId xmlns:p14="http://schemas.microsoft.com/office/powerpoint/2010/main" val="222297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flipH="1">
            <a:off x="3733800" y="4135438"/>
            <a:ext cx="17602200" cy="5064125"/>
            <a:chOff x="-1" y="3379694"/>
            <a:chExt cx="7543801" cy="2604247"/>
          </a:xfrm>
        </p:grpSpPr>
        <p:grpSp>
          <p:nvGrpSpPr>
            <p:cNvPr id="5" name="Group 11"/>
            <p:cNvGrpSpPr>
              <a:grpSpLocks/>
            </p:cNvGrpSpPr>
            <p:nvPr/>
          </p:nvGrpSpPr>
          <p:grpSpPr bwMode="auto">
            <a:xfrm>
              <a:off x="-1" y="3379694"/>
              <a:ext cx="7543801" cy="2604247"/>
              <a:chOff x="-1" y="3379694"/>
              <a:chExt cx="7543801" cy="2604247"/>
            </a:xfrm>
          </p:grpSpPr>
          <p:sp>
            <p:nvSpPr>
              <p:cNvPr id="7" name="Snip Single Corner Rectangle 6"/>
              <p:cNvSpPr/>
              <p:nvPr/>
            </p:nvSpPr>
            <p:spPr>
              <a:xfrm flipV="1">
                <a:off x="-1" y="3392756"/>
                <a:ext cx="7543801" cy="25911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8" name="Straight Connector 7"/>
              <p:cNvCxnSpPr/>
              <p:nvPr/>
            </p:nvCxnSpPr>
            <p:spPr>
              <a:xfrm>
                <a:off x="-1" y="3379694"/>
                <a:ext cx="7543801" cy="24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p:cNvSpPr/>
            <p:nvPr/>
          </p:nvSpPr>
          <p:spPr>
            <a:xfrm flipH="1">
              <a:off x="228599" y="3659712"/>
              <a:ext cx="394607" cy="395127"/>
            </a:xfrm>
            <a:prstGeom prst="teardrop">
              <a:avLst/>
            </a:prstGeom>
            <a:solidFill>
              <a:srgbClr val="FF4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4050912" y="5159686"/>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50912" y="8040046"/>
            <a:ext cx="13697712" cy="1120140"/>
          </a:xfrm>
        </p:spPr>
        <p:txBody>
          <a:bodyPr/>
          <a:lstStyle>
            <a:lvl1pPr marL="0" indent="0" algn="l" defTabSz="1981139" rtl="0" eaLnBrk="1" latinLnBrk="0" hangingPunct="1">
              <a:spcBef>
                <a:spcPts val="650"/>
              </a:spcBef>
              <a:buClr>
                <a:schemeClr val="accent1"/>
              </a:buClr>
              <a:buSzPct val="90000"/>
              <a:buFont typeface="Wingdings 2" pitchFamily="18" charset="2"/>
              <a:buNone/>
              <a:defRPr sz="3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0"/>
          </p:nvPr>
        </p:nvSpPr>
        <p:spPr>
          <a:xfrm rot="16200000">
            <a:off x="19100800" y="6686550"/>
            <a:ext cx="3556000" cy="850900"/>
          </a:xfrm>
        </p:spPr>
        <p:txBody>
          <a:bodyPr wrap="square" tIns="0" bIns="0" numCol="1" anchor="t" anchorCtr="0" compatLnSpc="1">
            <a:prstTxWarp prst="textNoShape">
              <a:avLst/>
            </a:prstTxWarp>
          </a:bodyPr>
          <a:lstStyle>
            <a:lvl1pPr algn="l">
              <a:defRPr>
                <a:solidFill>
                  <a:srgbClr val="BFBFBF"/>
                </a:solidFill>
                <a:latin typeface="Corbel" charset="0"/>
              </a:defRPr>
            </a:lvl1pPr>
          </a:lstStyle>
          <a:p>
            <a:pPr>
              <a:defRPr/>
            </a:pPr>
            <a:endParaRPr lang="en-US"/>
          </a:p>
        </p:txBody>
      </p:sp>
      <p:sp>
        <p:nvSpPr>
          <p:cNvPr id="10" name="Date Placeholder 3"/>
          <p:cNvSpPr>
            <a:spLocks noGrp="1"/>
          </p:cNvSpPr>
          <p:nvPr>
            <p:ph type="dt" sz="half" idx="11"/>
          </p:nvPr>
        </p:nvSpPr>
        <p:spPr>
          <a:xfrm rot="16200000">
            <a:off x="18224500" y="6686550"/>
            <a:ext cx="3556000" cy="850900"/>
          </a:xfrm>
        </p:spPr>
        <p:txBody>
          <a:bodyPr tIns="0" bIns="0" anchor="b"/>
          <a:lstStyle>
            <a:lvl1pPr>
              <a:defRPr sz="3000">
                <a:solidFill>
                  <a:srgbClr val="7F7F7F"/>
                </a:solidFill>
                <a:latin typeface="Corbel" charset="0"/>
              </a:defRPr>
            </a:lvl1pPr>
          </a:lstStyle>
          <a:p>
            <a:pPr>
              <a:defRPr/>
            </a:pPr>
            <a:fld id="{20FD1C7D-3B68-194E-95AD-A854A60D749A}" type="datetime1">
              <a:rPr lang="en-US"/>
              <a:pPr>
                <a:defRPr/>
              </a:pPr>
              <a:t>10/19/22</a:t>
            </a:fld>
            <a:endParaRPr lang="en-US"/>
          </a:p>
        </p:txBody>
      </p:sp>
    </p:spTree>
    <p:extLst>
      <p:ext uri="{BB962C8B-B14F-4D97-AF65-F5344CB8AC3E}">
        <p14:creationId xmlns:p14="http://schemas.microsoft.com/office/powerpoint/2010/main" val="409691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grpSp>
        <p:nvGrpSpPr>
          <p:cNvPr id="4" name="Group 11"/>
          <p:cNvGrpSpPr>
            <a:grpSpLocks/>
          </p:cNvGrpSpPr>
          <p:nvPr/>
        </p:nvGrpSpPr>
        <p:grpSpPr bwMode="auto">
          <a:xfrm flipH="1">
            <a:off x="533400" y="1104900"/>
            <a:ext cx="20269200" cy="10896599"/>
            <a:chOff x="-1" y="3379694"/>
            <a:chExt cx="7543801" cy="2604247"/>
          </a:xfrm>
        </p:grpSpPr>
        <p:sp>
          <p:nvSpPr>
            <p:cNvPr id="5" name="Snip Single Corner Rectangle 4"/>
            <p:cNvSpPr/>
            <p:nvPr/>
          </p:nvSpPr>
          <p:spPr>
            <a:xfrm flipV="1">
              <a:off x="-1" y="3392556"/>
              <a:ext cx="7543801" cy="25913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6" name="Straight Connector 5"/>
            <p:cNvCxnSpPr/>
            <p:nvPr/>
          </p:nvCxnSpPr>
          <p:spPr>
            <a:xfrm>
              <a:off x="-1" y="3379694"/>
              <a:ext cx="7543801" cy="25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050912" y="2475223"/>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38600" y="5676900"/>
            <a:ext cx="13697712" cy="1120140"/>
          </a:xfrm>
        </p:spPr>
        <p:txBody>
          <a:bodyPr>
            <a:normAutofit/>
          </a:bodyPr>
          <a:lstStyle>
            <a:lvl1pPr marL="685800" indent="-685800" algn="l" defTabSz="1981139" rtl="0" eaLnBrk="1" latinLnBrk="0" hangingPunct="1">
              <a:spcBef>
                <a:spcPts val="650"/>
              </a:spcBef>
              <a:buClr>
                <a:srgbClr val="FF0000"/>
              </a:buClr>
              <a:buSzPct val="90000"/>
              <a:buFont typeface="Wingdings" charset="2"/>
              <a:buChar char="Ø"/>
              <a:defRPr sz="6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4060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11"/>
          <p:cNvGrpSpPr>
            <a:grpSpLocks/>
          </p:cNvGrpSpPr>
          <p:nvPr/>
        </p:nvGrpSpPr>
        <p:grpSpPr bwMode="auto">
          <a:xfrm flipH="1">
            <a:off x="3733800" y="1450975"/>
            <a:ext cx="17602200" cy="8950325"/>
            <a:chOff x="-1" y="3379694"/>
            <a:chExt cx="7543801" cy="2604247"/>
          </a:xfrm>
        </p:grpSpPr>
        <p:sp>
          <p:nvSpPr>
            <p:cNvPr id="5" name="Snip Single Corner Rectangle 4"/>
            <p:cNvSpPr/>
            <p:nvPr/>
          </p:nvSpPr>
          <p:spPr>
            <a:xfrm flipV="1">
              <a:off x="-1" y="3392556"/>
              <a:ext cx="7543801" cy="2591385"/>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6" name="Straight Connector 5"/>
            <p:cNvCxnSpPr/>
            <p:nvPr/>
          </p:nvCxnSpPr>
          <p:spPr>
            <a:xfrm>
              <a:off x="-1" y="3379694"/>
              <a:ext cx="7543801" cy="25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p:cNvSpPr/>
          <p:nvPr userDrawn="1"/>
        </p:nvSpPr>
        <p:spPr bwMode="auto">
          <a:xfrm>
            <a:off x="19735800" y="2171700"/>
            <a:ext cx="920750" cy="768350"/>
          </a:xfrm>
          <a:prstGeom prst="teardrop">
            <a:avLst/>
          </a:prstGeom>
          <a:solidFill>
            <a:srgbClr val="FF4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050912" y="2475223"/>
            <a:ext cx="13697712" cy="2862580"/>
          </a:xfrm>
        </p:spPr>
        <p:txBody>
          <a:bodyPr anchor="b"/>
          <a:lstStyle>
            <a:lvl1pPr algn="l" defTabSz="1981139" rtl="0" eaLnBrk="1" latinLnBrk="0" hangingPunct="1">
              <a:spcBef>
                <a:spcPct val="0"/>
              </a:spcBef>
              <a:buNone/>
              <a:defRPr sz="10000" kern="1200">
                <a:solidFill>
                  <a:schemeClr val="tx1">
                    <a:lumMod val="90000"/>
                    <a:lumOff val="10000"/>
                  </a:schemeClr>
                </a:solidFill>
                <a:effectLst>
                  <a:outerShdw blurRad="50800" dist="38100" dir="2700000" algn="tl" rotWithShape="0">
                    <a:srgbClr val="000000">
                      <a:alpha val="97000"/>
                    </a:srgbClr>
                  </a:out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4038600" y="5676900"/>
            <a:ext cx="13697712" cy="1120140"/>
          </a:xfrm>
        </p:spPr>
        <p:txBody>
          <a:bodyPr/>
          <a:lstStyle>
            <a:lvl1pPr marL="0" indent="0" algn="l" defTabSz="1981139" rtl="0" eaLnBrk="1" latinLnBrk="0" hangingPunct="1">
              <a:spcBef>
                <a:spcPts val="650"/>
              </a:spcBef>
              <a:buClr>
                <a:schemeClr val="accent1"/>
              </a:buClr>
              <a:buSzPct val="90000"/>
              <a:buFont typeface="Wingdings 2" pitchFamily="18" charset="2"/>
              <a:buNone/>
              <a:defRPr sz="3000" kern="1200">
                <a:solidFill>
                  <a:schemeClr val="tx1">
                    <a:lumMod val="90000"/>
                    <a:lumOff val="10000"/>
                  </a:schemeClr>
                </a:solidFill>
                <a:latin typeface="+mn-lt"/>
                <a:ea typeface="+mn-ea"/>
                <a:cs typeface="+mn-cs"/>
              </a:defRPr>
            </a:lvl1pPr>
            <a:lvl2pPr marL="990570" indent="0">
              <a:buNone/>
              <a:defRPr sz="3900">
                <a:solidFill>
                  <a:schemeClr val="tx1">
                    <a:tint val="75000"/>
                  </a:schemeClr>
                </a:solidFill>
              </a:defRPr>
            </a:lvl2pPr>
            <a:lvl3pPr marL="1981139" indent="0">
              <a:buNone/>
              <a:defRPr sz="3500">
                <a:solidFill>
                  <a:schemeClr val="tx1">
                    <a:tint val="75000"/>
                  </a:schemeClr>
                </a:solidFill>
              </a:defRPr>
            </a:lvl3pPr>
            <a:lvl4pPr marL="2971709" indent="0">
              <a:buNone/>
              <a:defRPr sz="3000">
                <a:solidFill>
                  <a:schemeClr val="tx1">
                    <a:tint val="75000"/>
                  </a:schemeClr>
                </a:solidFill>
              </a:defRPr>
            </a:lvl4pPr>
            <a:lvl5pPr marL="3962278" indent="0">
              <a:buNone/>
              <a:defRPr sz="3000">
                <a:solidFill>
                  <a:schemeClr val="tx1">
                    <a:tint val="75000"/>
                  </a:schemeClr>
                </a:solidFill>
              </a:defRPr>
            </a:lvl5pPr>
            <a:lvl6pPr marL="4952848" indent="0">
              <a:buNone/>
              <a:defRPr sz="3000">
                <a:solidFill>
                  <a:schemeClr val="tx1">
                    <a:tint val="75000"/>
                  </a:schemeClr>
                </a:solidFill>
              </a:defRPr>
            </a:lvl6pPr>
            <a:lvl7pPr marL="5943417" indent="0">
              <a:buNone/>
              <a:defRPr sz="3000">
                <a:solidFill>
                  <a:schemeClr val="tx1">
                    <a:tint val="75000"/>
                  </a:schemeClr>
                </a:solidFill>
              </a:defRPr>
            </a:lvl7pPr>
            <a:lvl8pPr marL="6933987" indent="0">
              <a:buNone/>
              <a:defRPr sz="3000">
                <a:solidFill>
                  <a:schemeClr val="tx1">
                    <a:tint val="75000"/>
                  </a:schemeClr>
                </a:solidFill>
              </a:defRPr>
            </a:lvl8pPr>
            <a:lvl9pPr marL="7924556" indent="0">
              <a:buNone/>
              <a:defRPr sz="30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0"/>
          </p:nvPr>
        </p:nvSpPr>
        <p:spPr>
          <a:xfrm rot="16200000">
            <a:off x="19100800" y="6686550"/>
            <a:ext cx="3556000" cy="850900"/>
          </a:xfrm>
        </p:spPr>
        <p:txBody>
          <a:bodyPr wrap="square" tIns="0" bIns="0" numCol="1" anchor="t" anchorCtr="0" compatLnSpc="1">
            <a:prstTxWarp prst="textNoShape">
              <a:avLst/>
            </a:prstTxWarp>
          </a:bodyPr>
          <a:lstStyle>
            <a:lvl1pPr algn="l">
              <a:defRPr>
                <a:solidFill>
                  <a:srgbClr val="BFBFBF"/>
                </a:solidFill>
                <a:latin typeface="Corbel" charset="0"/>
              </a:defRPr>
            </a:lvl1pPr>
          </a:lstStyle>
          <a:p>
            <a:pPr>
              <a:defRPr/>
            </a:pPr>
            <a:endParaRPr lang="en-US"/>
          </a:p>
        </p:txBody>
      </p:sp>
      <p:sp>
        <p:nvSpPr>
          <p:cNvPr id="9" name="Date Placeholder 3"/>
          <p:cNvSpPr>
            <a:spLocks noGrp="1"/>
          </p:cNvSpPr>
          <p:nvPr>
            <p:ph type="dt" sz="half" idx="11"/>
          </p:nvPr>
        </p:nvSpPr>
        <p:spPr>
          <a:xfrm rot="16200000">
            <a:off x="18224500" y="6686550"/>
            <a:ext cx="3556000" cy="850900"/>
          </a:xfrm>
        </p:spPr>
        <p:txBody>
          <a:bodyPr tIns="0" bIns="0" anchor="b"/>
          <a:lstStyle>
            <a:lvl1pPr>
              <a:defRPr sz="3000">
                <a:solidFill>
                  <a:srgbClr val="7F7F7F"/>
                </a:solidFill>
                <a:latin typeface="Corbel" charset="0"/>
              </a:defRPr>
            </a:lvl1pPr>
          </a:lstStyle>
          <a:p>
            <a:pPr>
              <a:defRPr/>
            </a:pPr>
            <a:fld id="{BEA32E2F-0CC1-2B42-ACDD-2CE80F38CD44}" type="datetime1">
              <a:rPr lang="en-US"/>
              <a:pPr>
                <a:defRPr/>
              </a:pPr>
              <a:t>10/19/22</a:t>
            </a:fld>
            <a:endParaRPr lang="en-US"/>
          </a:p>
        </p:txBody>
      </p:sp>
    </p:spTree>
    <p:extLst>
      <p:ext uri="{BB962C8B-B14F-4D97-AF65-F5344CB8AC3E}">
        <p14:creationId xmlns:p14="http://schemas.microsoft.com/office/powerpoint/2010/main" val="87912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9275" y="574675"/>
            <a:ext cx="17694275" cy="2222500"/>
          </a:xfrm>
          <a:prstGeom prst="rect">
            <a:avLst/>
          </a:prstGeom>
        </p:spPr>
        <p:txBody>
          <a:bodyPr vert="horz" lIns="198114" tIns="99057" rIns="198114" bIns="99057" rtlCol="0" anchor="ctr" anchorCtr="0">
            <a:normAutofit/>
          </a:bodyPr>
          <a:lstStyle/>
          <a:p>
            <a:r>
              <a:rPr lang="en-US"/>
              <a:t>Click to edit Master title style</a:t>
            </a:r>
            <a:endParaRPr dirty="0"/>
          </a:p>
        </p:txBody>
      </p:sp>
      <p:sp>
        <p:nvSpPr>
          <p:cNvPr id="3" name="Text Placeholder 2"/>
          <p:cNvSpPr>
            <a:spLocks noGrp="1"/>
          </p:cNvSpPr>
          <p:nvPr>
            <p:ph type="body" idx="1"/>
          </p:nvPr>
        </p:nvSpPr>
        <p:spPr>
          <a:xfrm>
            <a:off x="1819275" y="3790950"/>
            <a:ext cx="17694275" cy="7791450"/>
          </a:xfrm>
          <a:prstGeom prst="rect">
            <a:avLst/>
          </a:prstGeom>
        </p:spPr>
        <p:txBody>
          <a:bodyPr vert="horz" wrap="square" lIns="198114" tIns="99057" rIns="198114" bIns="99057"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3400" y="12141200"/>
            <a:ext cx="4978400" cy="709613"/>
          </a:xfrm>
          <a:prstGeom prst="rect">
            <a:avLst/>
          </a:prstGeom>
        </p:spPr>
        <p:txBody>
          <a:bodyPr vert="horz" wrap="square" lIns="198114" tIns="99057" rIns="198114" bIns="99057" numCol="1" anchor="ctr" anchorCtr="0" compatLnSpc="1">
            <a:prstTxWarp prst="textNoShape">
              <a:avLst/>
            </a:prstTxWarp>
          </a:bodyPr>
          <a:lstStyle>
            <a:lvl1pPr>
              <a:defRPr sz="2400" b="1">
                <a:solidFill>
                  <a:srgbClr val="A6A6A6"/>
                </a:solidFill>
              </a:defRPr>
            </a:lvl1pPr>
          </a:lstStyle>
          <a:p>
            <a:pPr>
              <a:defRPr/>
            </a:pPr>
            <a:fld id="{16110701-F54E-3D4A-9004-DBC9FFC9396E}" type="datetime1">
              <a:rPr lang="en-US"/>
              <a:pPr>
                <a:defRPr/>
              </a:pPr>
              <a:t>10/19/22</a:t>
            </a:fld>
            <a:endParaRPr lang="en-US"/>
          </a:p>
        </p:txBody>
      </p:sp>
      <p:sp>
        <p:nvSpPr>
          <p:cNvPr id="5" name="Footer Placeholder 4"/>
          <p:cNvSpPr>
            <a:spLocks noGrp="1"/>
          </p:cNvSpPr>
          <p:nvPr>
            <p:ph type="ftr" sz="quarter" idx="3"/>
          </p:nvPr>
        </p:nvSpPr>
        <p:spPr>
          <a:xfrm>
            <a:off x="13690600" y="12149138"/>
            <a:ext cx="6756400" cy="711200"/>
          </a:xfrm>
          <a:prstGeom prst="rect">
            <a:avLst/>
          </a:prstGeom>
        </p:spPr>
        <p:txBody>
          <a:bodyPr vert="horz" lIns="198114" tIns="99057" rIns="198114" bIns="99057" rtlCol="0" anchor="ctr"/>
          <a:lstStyle>
            <a:lvl1pPr algn="r">
              <a:defRPr sz="2400" b="1">
                <a:solidFill>
                  <a:schemeClr val="bg1">
                    <a:lumMod val="65000"/>
                  </a:schemeClr>
                </a:solidFill>
                <a:ea typeface="ヒラギノ角ゴ ProN W3" charset="-128"/>
                <a:cs typeface="ヒラギノ角ゴ ProN W3" charset="-128"/>
              </a:defRPr>
            </a:lvl1pPr>
          </a:lstStyle>
          <a:p>
            <a:pPr>
              <a:defRPr/>
            </a:pPr>
            <a:endParaRPr/>
          </a:p>
        </p:txBody>
      </p:sp>
      <p:sp>
        <p:nvSpPr>
          <p:cNvPr id="6" name="Slide Number Placeholder 5"/>
          <p:cNvSpPr>
            <a:spLocks noGrp="1"/>
          </p:cNvSpPr>
          <p:nvPr>
            <p:ph type="sldNum" sz="quarter" idx="4"/>
          </p:nvPr>
        </p:nvSpPr>
        <p:spPr>
          <a:xfrm>
            <a:off x="10045700" y="12149138"/>
            <a:ext cx="1244600" cy="711200"/>
          </a:xfrm>
          <a:prstGeom prst="rect">
            <a:avLst/>
          </a:prstGeom>
        </p:spPr>
        <p:txBody>
          <a:bodyPr vert="horz" wrap="square" lIns="198114" tIns="99057" rIns="198114" bIns="99057" numCol="1" anchor="ctr" anchorCtr="0" compatLnSpc="1">
            <a:prstTxWarp prst="textNoShape">
              <a:avLst/>
            </a:prstTxWarp>
          </a:bodyPr>
          <a:lstStyle>
            <a:lvl1pPr algn="ctr">
              <a:defRPr sz="2400" b="1">
                <a:solidFill>
                  <a:srgbClr val="A6A6A6"/>
                </a:solidFill>
              </a:defRPr>
            </a:lvl1pPr>
          </a:lstStyle>
          <a:p>
            <a:pPr>
              <a:defRPr/>
            </a:pPr>
            <a:fld id="{D0C67373-0D6E-A749-A49D-917BFCE6791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399" r:id="rId1"/>
    <p:sldLayoutId id="2147485400" r:id="rId2"/>
    <p:sldLayoutId id="2147485461" r:id="rId3"/>
    <p:sldLayoutId id="2147485417" r:id="rId4"/>
    <p:sldLayoutId id="2147485401" r:id="rId5"/>
    <p:sldLayoutId id="2147485460" r:id="rId6"/>
    <p:sldLayoutId id="2147485402" r:id="rId7"/>
    <p:sldLayoutId id="2147485462" r:id="rId8"/>
    <p:sldLayoutId id="2147485403" r:id="rId9"/>
    <p:sldLayoutId id="2147485404" r:id="rId10"/>
    <p:sldLayoutId id="2147485416" r:id="rId11"/>
    <p:sldLayoutId id="2147485405" r:id="rId12"/>
    <p:sldLayoutId id="2147485406" r:id="rId13"/>
    <p:sldLayoutId id="2147485407" r:id="rId14"/>
    <p:sldLayoutId id="2147485418" r:id="rId15"/>
    <p:sldLayoutId id="2147485408" r:id="rId16"/>
    <p:sldLayoutId id="2147485409" r:id="rId17"/>
    <p:sldLayoutId id="2147485410" r:id="rId18"/>
    <p:sldLayoutId id="2147485411" r:id="rId19"/>
    <p:sldLayoutId id="2147485412" r:id="rId20"/>
    <p:sldLayoutId id="2147485413" r:id="rId21"/>
    <p:sldLayoutId id="2147485414" r:id="rId22"/>
    <p:sldLayoutId id="2147485415" r:id="rId23"/>
  </p:sldLayoutIdLst>
  <p:txStyles>
    <p:titleStyle>
      <a:lvl1pPr algn="l" defTabSz="1979613" rtl="0" eaLnBrk="1" fontAlgn="base" hangingPunct="1">
        <a:spcBef>
          <a:spcPct val="0"/>
        </a:spcBef>
        <a:spcAft>
          <a:spcPct val="0"/>
        </a:spcAft>
        <a:defRPr sz="8200" b="1" kern="1200">
          <a:solidFill>
            <a:srgbClr val="174576"/>
          </a:solidFill>
          <a:effectLst>
            <a:outerShdw blurRad="50800" dist="38100" dir="2700000" algn="tl" rotWithShape="0">
              <a:srgbClr val="000000">
                <a:alpha val="43000"/>
              </a:srgbClr>
            </a:outerShdw>
          </a:effectLst>
          <a:latin typeface="+mj-lt"/>
          <a:ea typeface="ＭＳ Ｐゴシック" charset="-128"/>
          <a:cs typeface="ＭＳ Ｐゴシック" charset="-128"/>
        </a:defRPr>
      </a:lvl1pPr>
      <a:lvl2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2pPr>
      <a:lvl3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3pPr>
      <a:lvl4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4pPr>
      <a:lvl5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5pPr>
      <a:lvl6pPr marL="4572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6pPr>
      <a:lvl7pPr marL="9144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7pPr>
      <a:lvl8pPr marL="13716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8pPr>
      <a:lvl9pPr marL="18288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9pPr>
    </p:titleStyle>
    <p:bodyStyle>
      <a:lvl1pPr marL="741363" indent="-741363" algn="l" defTabSz="1979613" rtl="0" eaLnBrk="1" fontAlgn="base" hangingPunct="1">
        <a:spcBef>
          <a:spcPts val="4338"/>
        </a:spcBef>
        <a:spcAft>
          <a:spcPct val="0"/>
        </a:spcAft>
        <a:buClr>
          <a:schemeClr val="accent1"/>
        </a:buClr>
        <a:buSzPct val="90000"/>
        <a:buFont typeface="Wingdings 2" charset="0"/>
        <a:buChar char=""/>
        <a:defRPr sz="60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chemeClr val="accent1"/>
        </a:buClr>
        <a:buSzPct val="90000"/>
        <a:buFont typeface="Wingdings 2" charset="0"/>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a:defPPr>
      <a:lvl1pPr marL="0" algn="l" defTabSz="1981139" rtl="0" eaLnBrk="1" latinLnBrk="0" hangingPunct="1">
        <a:defRPr sz="3900" kern="1200">
          <a:solidFill>
            <a:schemeClr val="tx1"/>
          </a:solidFill>
          <a:latin typeface="+mn-lt"/>
          <a:ea typeface="+mn-ea"/>
          <a:cs typeface="+mn-cs"/>
        </a:defRPr>
      </a:lvl1pPr>
      <a:lvl2pPr marL="990570" algn="l" defTabSz="1981139" rtl="0" eaLnBrk="1" latinLnBrk="0" hangingPunct="1">
        <a:defRPr sz="3900" kern="1200">
          <a:solidFill>
            <a:schemeClr val="tx1"/>
          </a:solidFill>
          <a:latin typeface="+mn-lt"/>
          <a:ea typeface="+mn-ea"/>
          <a:cs typeface="+mn-cs"/>
        </a:defRPr>
      </a:lvl2pPr>
      <a:lvl3pPr marL="1981139" algn="l" defTabSz="1981139" rtl="0" eaLnBrk="1" latinLnBrk="0" hangingPunct="1">
        <a:defRPr sz="3900" kern="1200">
          <a:solidFill>
            <a:schemeClr val="tx1"/>
          </a:solidFill>
          <a:latin typeface="+mn-lt"/>
          <a:ea typeface="+mn-ea"/>
          <a:cs typeface="+mn-cs"/>
        </a:defRPr>
      </a:lvl3pPr>
      <a:lvl4pPr marL="2971709" algn="l" defTabSz="1981139" rtl="0" eaLnBrk="1" latinLnBrk="0" hangingPunct="1">
        <a:defRPr sz="3900" kern="1200">
          <a:solidFill>
            <a:schemeClr val="tx1"/>
          </a:solidFill>
          <a:latin typeface="+mn-lt"/>
          <a:ea typeface="+mn-ea"/>
          <a:cs typeface="+mn-cs"/>
        </a:defRPr>
      </a:lvl4pPr>
      <a:lvl5pPr marL="3962278" algn="l" defTabSz="1981139" rtl="0" eaLnBrk="1" latinLnBrk="0" hangingPunct="1">
        <a:defRPr sz="3900" kern="1200">
          <a:solidFill>
            <a:schemeClr val="tx1"/>
          </a:solidFill>
          <a:latin typeface="+mn-lt"/>
          <a:ea typeface="+mn-ea"/>
          <a:cs typeface="+mn-cs"/>
        </a:defRPr>
      </a:lvl5pPr>
      <a:lvl6pPr marL="4952848" algn="l" defTabSz="1981139" rtl="0" eaLnBrk="1" latinLnBrk="0" hangingPunct="1">
        <a:defRPr sz="3900" kern="1200">
          <a:solidFill>
            <a:schemeClr val="tx1"/>
          </a:solidFill>
          <a:latin typeface="+mn-lt"/>
          <a:ea typeface="+mn-ea"/>
          <a:cs typeface="+mn-cs"/>
        </a:defRPr>
      </a:lvl6pPr>
      <a:lvl7pPr marL="5943417" algn="l" defTabSz="1981139" rtl="0" eaLnBrk="1" latinLnBrk="0" hangingPunct="1">
        <a:defRPr sz="3900" kern="1200">
          <a:solidFill>
            <a:schemeClr val="tx1"/>
          </a:solidFill>
          <a:latin typeface="+mn-lt"/>
          <a:ea typeface="+mn-ea"/>
          <a:cs typeface="+mn-cs"/>
        </a:defRPr>
      </a:lvl7pPr>
      <a:lvl8pPr marL="6933987" algn="l" defTabSz="1981139" rtl="0" eaLnBrk="1" latinLnBrk="0" hangingPunct="1">
        <a:defRPr sz="3900" kern="1200">
          <a:solidFill>
            <a:schemeClr val="tx1"/>
          </a:solidFill>
          <a:latin typeface="+mn-lt"/>
          <a:ea typeface="+mn-ea"/>
          <a:cs typeface="+mn-cs"/>
        </a:defRPr>
      </a:lvl8pPr>
      <a:lvl9pPr marL="7924556" algn="l" defTabSz="1981139" rtl="0" eaLnBrk="1" latinLnBrk="0" hangingPunct="1">
        <a:defRPr sz="3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9275" y="574675"/>
            <a:ext cx="17694275" cy="2222500"/>
          </a:xfrm>
          <a:prstGeom prst="rect">
            <a:avLst/>
          </a:prstGeom>
        </p:spPr>
        <p:txBody>
          <a:bodyPr vert="horz" lIns="198114" tIns="99057" rIns="198114" bIns="99057" rtlCol="0" anchor="ctr" anchorCtr="0">
            <a:normAutofit/>
          </a:bodyPr>
          <a:lstStyle/>
          <a:p>
            <a:r>
              <a:rPr lang="en-US"/>
              <a:t>Click to edit Master title style</a:t>
            </a:r>
            <a:endParaRPr dirty="0"/>
          </a:p>
        </p:txBody>
      </p:sp>
      <p:sp>
        <p:nvSpPr>
          <p:cNvPr id="3" name="Text Placeholder 2"/>
          <p:cNvSpPr>
            <a:spLocks noGrp="1"/>
          </p:cNvSpPr>
          <p:nvPr>
            <p:ph type="body" idx="1"/>
          </p:nvPr>
        </p:nvSpPr>
        <p:spPr>
          <a:xfrm>
            <a:off x="1819275" y="3790950"/>
            <a:ext cx="17694275" cy="7791450"/>
          </a:xfrm>
          <a:prstGeom prst="rect">
            <a:avLst/>
          </a:prstGeom>
        </p:spPr>
        <p:txBody>
          <a:bodyPr vert="horz" wrap="square" lIns="198114" tIns="99057" rIns="198114" bIns="99057"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12141200"/>
            <a:ext cx="4978400" cy="709613"/>
          </a:xfrm>
          <a:prstGeom prst="rect">
            <a:avLst/>
          </a:prstGeom>
        </p:spPr>
        <p:txBody>
          <a:bodyPr vert="horz" wrap="square" lIns="198114" tIns="99057" rIns="198114" bIns="99057" numCol="1" anchor="ctr" anchorCtr="0" compatLnSpc="1">
            <a:prstTxWarp prst="textNoShape">
              <a:avLst/>
            </a:prstTxWarp>
          </a:bodyPr>
          <a:lstStyle>
            <a:lvl1pPr>
              <a:defRPr sz="2400" b="1">
                <a:solidFill>
                  <a:srgbClr val="A6A6A6"/>
                </a:solidFill>
              </a:defRPr>
            </a:lvl1pPr>
          </a:lstStyle>
          <a:p>
            <a:pPr>
              <a:defRPr/>
            </a:pPr>
            <a:fld id="{16110701-F54E-3D4A-9004-DBC9FFC9396E}" type="datetime1">
              <a:rPr lang="en-US"/>
              <a:pPr>
                <a:defRPr/>
              </a:pPr>
              <a:t>10/19/22</a:t>
            </a:fld>
            <a:endParaRPr lang="en-US"/>
          </a:p>
        </p:txBody>
      </p:sp>
      <p:sp>
        <p:nvSpPr>
          <p:cNvPr id="5" name="Footer Placeholder 4"/>
          <p:cNvSpPr>
            <a:spLocks noGrp="1"/>
          </p:cNvSpPr>
          <p:nvPr>
            <p:ph type="ftr" sz="quarter" idx="3"/>
          </p:nvPr>
        </p:nvSpPr>
        <p:spPr>
          <a:xfrm>
            <a:off x="13690600" y="12149138"/>
            <a:ext cx="6756400" cy="711200"/>
          </a:xfrm>
          <a:prstGeom prst="rect">
            <a:avLst/>
          </a:prstGeom>
        </p:spPr>
        <p:txBody>
          <a:bodyPr vert="horz" lIns="198114" tIns="99057" rIns="198114" bIns="99057" rtlCol="0" anchor="ctr"/>
          <a:lstStyle>
            <a:lvl1pPr algn="r">
              <a:defRPr sz="2400" b="1">
                <a:solidFill>
                  <a:schemeClr val="bg1">
                    <a:lumMod val="65000"/>
                  </a:schemeClr>
                </a:solidFill>
                <a:ea typeface="ヒラギノ角ゴ ProN W3" charset="-128"/>
                <a:cs typeface="ヒラギノ角ゴ ProN W3" charset="-128"/>
              </a:defRPr>
            </a:lvl1pPr>
          </a:lstStyle>
          <a:p>
            <a:pPr>
              <a:defRPr/>
            </a:pPr>
            <a:endParaRPr/>
          </a:p>
        </p:txBody>
      </p:sp>
      <p:sp>
        <p:nvSpPr>
          <p:cNvPr id="6" name="Slide Number Placeholder 5"/>
          <p:cNvSpPr>
            <a:spLocks noGrp="1"/>
          </p:cNvSpPr>
          <p:nvPr>
            <p:ph type="sldNum" sz="quarter" idx="4"/>
          </p:nvPr>
        </p:nvSpPr>
        <p:spPr>
          <a:xfrm>
            <a:off x="10045700" y="12149138"/>
            <a:ext cx="1244600" cy="711200"/>
          </a:xfrm>
          <a:prstGeom prst="rect">
            <a:avLst/>
          </a:prstGeom>
        </p:spPr>
        <p:txBody>
          <a:bodyPr vert="horz" wrap="square" lIns="198114" tIns="99057" rIns="198114" bIns="99057" numCol="1" anchor="ctr" anchorCtr="0" compatLnSpc="1">
            <a:prstTxWarp prst="textNoShape">
              <a:avLst/>
            </a:prstTxWarp>
          </a:bodyPr>
          <a:lstStyle>
            <a:lvl1pPr algn="ctr">
              <a:defRPr sz="2400" b="1">
                <a:solidFill>
                  <a:srgbClr val="A6A6A6"/>
                </a:solidFill>
              </a:defRPr>
            </a:lvl1pPr>
          </a:lstStyle>
          <a:p>
            <a:pPr>
              <a:defRPr/>
            </a:pPr>
            <a:fld id="{D0C67373-0D6E-A749-A49D-917BFCE6791B}" type="slidenum">
              <a:rPr lang="en-US"/>
              <a:pPr>
                <a:defRPr/>
              </a:pPr>
              <a:t>‹#›</a:t>
            </a:fld>
            <a:endParaRPr lang="en-US"/>
          </a:p>
        </p:txBody>
      </p:sp>
    </p:spTree>
    <p:extLst>
      <p:ext uri="{BB962C8B-B14F-4D97-AF65-F5344CB8AC3E}">
        <p14:creationId xmlns:p14="http://schemas.microsoft.com/office/powerpoint/2010/main" val="995686896"/>
      </p:ext>
    </p:extLst>
  </p:cSld>
  <p:clrMap bg1="dk1" tx1="lt1" bg2="dk2" tx2="lt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444" r:id="rId5"/>
    <p:sldLayoutId id="2147485445" r:id="rId6"/>
    <p:sldLayoutId id="2147485446" r:id="rId7"/>
    <p:sldLayoutId id="2147485447" r:id="rId8"/>
    <p:sldLayoutId id="2147485448" r:id="rId9"/>
    <p:sldLayoutId id="2147485449" r:id="rId10"/>
    <p:sldLayoutId id="2147485450" r:id="rId11"/>
    <p:sldLayoutId id="2147485459" r:id="rId12"/>
    <p:sldLayoutId id="2147485451" r:id="rId13"/>
    <p:sldLayoutId id="2147485452" r:id="rId14"/>
    <p:sldLayoutId id="2147485453" r:id="rId15"/>
    <p:sldLayoutId id="2147485454" r:id="rId16"/>
    <p:sldLayoutId id="2147485455" r:id="rId17"/>
    <p:sldLayoutId id="2147485456" r:id="rId18"/>
    <p:sldLayoutId id="2147485457" r:id="rId19"/>
    <p:sldLayoutId id="2147485458" r:id="rId20"/>
  </p:sldLayoutIdLst>
  <p:txStyles>
    <p:titleStyle>
      <a:lvl1pPr algn="l" defTabSz="1979613" rtl="0" eaLnBrk="1" fontAlgn="base" hangingPunct="1">
        <a:spcBef>
          <a:spcPct val="0"/>
        </a:spcBef>
        <a:spcAft>
          <a:spcPct val="0"/>
        </a:spcAft>
        <a:defRPr sz="8200" b="1" kern="1200">
          <a:solidFill>
            <a:srgbClr val="174576"/>
          </a:solidFill>
          <a:effectLst>
            <a:outerShdw blurRad="50800" dist="38100" dir="2700000" algn="tl" rotWithShape="0">
              <a:srgbClr val="000000">
                <a:alpha val="43000"/>
              </a:srgbClr>
            </a:outerShdw>
          </a:effectLst>
          <a:latin typeface="+mj-lt"/>
          <a:ea typeface="ＭＳ Ｐゴシック" charset="-128"/>
          <a:cs typeface="ＭＳ Ｐゴシック" charset="-128"/>
        </a:defRPr>
      </a:lvl1pPr>
      <a:lvl2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2pPr>
      <a:lvl3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3pPr>
      <a:lvl4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4pPr>
      <a:lvl5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5pPr>
      <a:lvl6pPr marL="4572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6pPr>
      <a:lvl7pPr marL="9144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7pPr>
      <a:lvl8pPr marL="13716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8pPr>
      <a:lvl9pPr marL="18288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9pPr>
    </p:titleStyle>
    <p:bodyStyle>
      <a:lvl1pPr marL="741363" indent="-741363" algn="l" defTabSz="1979613" rtl="0" eaLnBrk="1" fontAlgn="base" hangingPunct="1">
        <a:spcBef>
          <a:spcPts val="4338"/>
        </a:spcBef>
        <a:spcAft>
          <a:spcPct val="0"/>
        </a:spcAft>
        <a:buClr>
          <a:schemeClr val="accent1"/>
        </a:buClr>
        <a:buSzPct val="90000"/>
        <a:buFont typeface="Wingdings 2" charset="0"/>
        <a:buChar char=""/>
        <a:defRPr sz="60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chemeClr val="accent1"/>
        </a:buClr>
        <a:buSzPct val="90000"/>
        <a:buFont typeface="Wingdings 2" charset="0"/>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a:defPPr>
      <a:lvl1pPr marL="0" algn="l" defTabSz="1981139" rtl="0" eaLnBrk="1" latinLnBrk="0" hangingPunct="1">
        <a:defRPr sz="3900" kern="1200">
          <a:solidFill>
            <a:schemeClr val="tx1"/>
          </a:solidFill>
          <a:latin typeface="+mn-lt"/>
          <a:ea typeface="+mn-ea"/>
          <a:cs typeface="+mn-cs"/>
        </a:defRPr>
      </a:lvl1pPr>
      <a:lvl2pPr marL="990570" algn="l" defTabSz="1981139" rtl="0" eaLnBrk="1" latinLnBrk="0" hangingPunct="1">
        <a:defRPr sz="3900" kern="1200">
          <a:solidFill>
            <a:schemeClr val="tx1"/>
          </a:solidFill>
          <a:latin typeface="+mn-lt"/>
          <a:ea typeface="+mn-ea"/>
          <a:cs typeface="+mn-cs"/>
        </a:defRPr>
      </a:lvl2pPr>
      <a:lvl3pPr marL="1981139" algn="l" defTabSz="1981139" rtl="0" eaLnBrk="1" latinLnBrk="0" hangingPunct="1">
        <a:defRPr sz="3900" kern="1200">
          <a:solidFill>
            <a:schemeClr val="tx1"/>
          </a:solidFill>
          <a:latin typeface="+mn-lt"/>
          <a:ea typeface="+mn-ea"/>
          <a:cs typeface="+mn-cs"/>
        </a:defRPr>
      </a:lvl3pPr>
      <a:lvl4pPr marL="2971709" algn="l" defTabSz="1981139" rtl="0" eaLnBrk="1" latinLnBrk="0" hangingPunct="1">
        <a:defRPr sz="3900" kern="1200">
          <a:solidFill>
            <a:schemeClr val="tx1"/>
          </a:solidFill>
          <a:latin typeface="+mn-lt"/>
          <a:ea typeface="+mn-ea"/>
          <a:cs typeface="+mn-cs"/>
        </a:defRPr>
      </a:lvl4pPr>
      <a:lvl5pPr marL="3962278" algn="l" defTabSz="1981139" rtl="0" eaLnBrk="1" latinLnBrk="0" hangingPunct="1">
        <a:defRPr sz="3900" kern="1200">
          <a:solidFill>
            <a:schemeClr val="tx1"/>
          </a:solidFill>
          <a:latin typeface="+mn-lt"/>
          <a:ea typeface="+mn-ea"/>
          <a:cs typeface="+mn-cs"/>
        </a:defRPr>
      </a:lvl5pPr>
      <a:lvl6pPr marL="4952848" algn="l" defTabSz="1981139" rtl="0" eaLnBrk="1" latinLnBrk="0" hangingPunct="1">
        <a:defRPr sz="3900" kern="1200">
          <a:solidFill>
            <a:schemeClr val="tx1"/>
          </a:solidFill>
          <a:latin typeface="+mn-lt"/>
          <a:ea typeface="+mn-ea"/>
          <a:cs typeface="+mn-cs"/>
        </a:defRPr>
      </a:lvl6pPr>
      <a:lvl7pPr marL="5943417" algn="l" defTabSz="1981139" rtl="0" eaLnBrk="1" latinLnBrk="0" hangingPunct="1">
        <a:defRPr sz="3900" kern="1200">
          <a:solidFill>
            <a:schemeClr val="tx1"/>
          </a:solidFill>
          <a:latin typeface="+mn-lt"/>
          <a:ea typeface="+mn-ea"/>
          <a:cs typeface="+mn-cs"/>
        </a:defRPr>
      </a:lvl7pPr>
      <a:lvl8pPr marL="6933987" algn="l" defTabSz="1981139" rtl="0" eaLnBrk="1" latinLnBrk="0" hangingPunct="1">
        <a:defRPr sz="3900" kern="1200">
          <a:solidFill>
            <a:schemeClr val="tx1"/>
          </a:solidFill>
          <a:latin typeface="+mn-lt"/>
          <a:ea typeface="+mn-ea"/>
          <a:cs typeface="+mn-cs"/>
        </a:defRPr>
      </a:lvl8pPr>
      <a:lvl9pPr marL="7924556" algn="l" defTabSz="1981139" rtl="0" eaLnBrk="1" latinLnBrk="0" hangingPunct="1">
        <a:defRPr sz="3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9275" y="574675"/>
            <a:ext cx="17694275" cy="2222500"/>
          </a:xfrm>
          <a:prstGeom prst="rect">
            <a:avLst/>
          </a:prstGeom>
        </p:spPr>
        <p:txBody>
          <a:bodyPr vert="horz" lIns="198114" tIns="99057" rIns="198114" bIns="99057" rtlCol="0" anchor="ctr" anchorCtr="0">
            <a:normAutofit/>
          </a:bodyPr>
          <a:lstStyle/>
          <a:p>
            <a:r>
              <a:rPr lang="en-US"/>
              <a:t>Click to edit Master title style</a:t>
            </a:r>
            <a:endParaRPr dirty="0"/>
          </a:p>
        </p:txBody>
      </p:sp>
      <p:sp>
        <p:nvSpPr>
          <p:cNvPr id="3" name="Text Placeholder 2"/>
          <p:cNvSpPr>
            <a:spLocks noGrp="1"/>
          </p:cNvSpPr>
          <p:nvPr>
            <p:ph type="body" idx="1"/>
          </p:nvPr>
        </p:nvSpPr>
        <p:spPr>
          <a:xfrm>
            <a:off x="1819275" y="3790950"/>
            <a:ext cx="17694275" cy="7791450"/>
          </a:xfrm>
          <a:prstGeom prst="rect">
            <a:avLst/>
          </a:prstGeom>
        </p:spPr>
        <p:txBody>
          <a:bodyPr vert="horz" wrap="square" lIns="198114" tIns="99057" rIns="198114" bIns="99057"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12141200"/>
            <a:ext cx="4978400" cy="709613"/>
          </a:xfrm>
          <a:prstGeom prst="rect">
            <a:avLst/>
          </a:prstGeom>
        </p:spPr>
        <p:txBody>
          <a:bodyPr vert="horz" wrap="square" lIns="198114" tIns="99057" rIns="198114" bIns="99057" numCol="1" anchor="ctr" anchorCtr="0" compatLnSpc="1">
            <a:prstTxWarp prst="textNoShape">
              <a:avLst/>
            </a:prstTxWarp>
          </a:bodyPr>
          <a:lstStyle>
            <a:lvl1pPr>
              <a:defRPr sz="2400" b="1">
                <a:solidFill>
                  <a:srgbClr val="A6A6A6"/>
                </a:solidFill>
              </a:defRPr>
            </a:lvl1pPr>
          </a:lstStyle>
          <a:p>
            <a:pPr>
              <a:defRPr/>
            </a:pPr>
            <a:fld id="{16110701-F54E-3D4A-9004-DBC9FFC9396E}" type="datetime1">
              <a:rPr lang="en-US"/>
              <a:pPr>
                <a:defRPr/>
              </a:pPr>
              <a:t>10/19/22</a:t>
            </a:fld>
            <a:endParaRPr lang="en-US"/>
          </a:p>
        </p:txBody>
      </p:sp>
      <p:sp>
        <p:nvSpPr>
          <p:cNvPr id="5" name="Footer Placeholder 4"/>
          <p:cNvSpPr>
            <a:spLocks noGrp="1"/>
          </p:cNvSpPr>
          <p:nvPr>
            <p:ph type="ftr" sz="quarter" idx="3"/>
          </p:nvPr>
        </p:nvSpPr>
        <p:spPr>
          <a:xfrm>
            <a:off x="13690600" y="12149138"/>
            <a:ext cx="6756400" cy="711200"/>
          </a:xfrm>
          <a:prstGeom prst="rect">
            <a:avLst/>
          </a:prstGeom>
        </p:spPr>
        <p:txBody>
          <a:bodyPr vert="horz" lIns="198114" tIns="99057" rIns="198114" bIns="99057" rtlCol="0" anchor="ctr"/>
          <a:lstStyle>
            <a:lvl1pPr algn="r">
              <a:defRPr sz="2400" b="1">
                <a:solidFill>
                  <a:schemeClr val="bg1">
                    <a:lumMod val="65000"/>
                  </a:schemeClr>
                </a:solidFill>
                <a:ea typeface="ヒラギノ角ゴ ProN W3" charset="-128"/>
                <a:cs typeface="ヒラギノ角ゴ ProN W3" charset="-128"/>
              </a:defRPr>
            </a:lvl1pPr>
          </a:lstStyle>
          <a:p>
            <a:pPr>
              <a:defRPr/>
            </a:pPr>
            <a:endParaRPr/>
          </a:p>
        </p:txBody>
      </p:sp>
      <p:sp>
        <p:nvSpPr>
          <p:cNvPr id="6" name="Slide Number Placeholder 5"/>
          <p:cNvSpPr>
            <a:spLocks noGrp="1"/>
          </p:cNvSpPr>
          <p:nvPr>
            <p:ph type="sldNum" sz="quarter" idx="4"/>
          </p:nvPr>
        </p:nvSpPr>
        <p:spPr>
          <a:xfrm>
            <a:off x="10045700" y="12149138"/>
            <a:ext cx="1244600" cy="711200"/>
          </a:xfrm>
          <a:prstGeom prst="rect">
            <a:avLst/>
          </a:prstGeom>
        </p:spPr>
        <p:txBody>
          <a:bodyPr vert="horz" wrap="square" lIns="198114" tIns="99057" rIns="198114" bIns="99057" numCol="1" anchor="ctr" anchorCtr="0" compatLnSpc="1">
            <a:prstTxWarp prst="textNoShape">
              <a:avLst/>
            </a:prstTxWarp>
          </a:bodyPr>
          <a:lstStyle>
            <a:lvl1pPr algn="ctr">
              <a:defRPr sz="2400" b="1">
                <a:solidFill>
                  <a:srgbClr val="A6A6A6"/>
                </a:solidFill>
              </a:defRPr>
            </a:lvl1pPr>
          </a:lstStyle>
          <a:p>
            <a:pPr>
              <a:defRPr/>
            </a:pPr>
            <a:fld id="{D0C67373-0D6E-A749-A49D-917BFCE6791B}" type="slidenum">
              <a:rPr lang="en-US"/>
              <a:pPr>
                <a:defRPr/>
              </a:pPr>
              <a:t>‹#›</a:t>
            </a:fld>
            <a:endParaRPr lang="en-US"/>
          </a:p>
        </p:txBody>
      </p:sp>
    </p:spTree>
    <p:extLst>
      <p:ext uri="{BB962C8B-B14F-4D97-AF65-F5344CB8AC3E}">
        <p14:creationId xmlns:p14="http://schemas.microsoft.com/office/powerpoint/2010/main" val="995686896"/>
      </p:ext>
    </p:extLst>
  </p:cSld>
  <p:clrMap bg1="dk1" tx1="lt1" bg2="dk2" tx2="lt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 id="2147485426" r:id="rId7"/>
    <p:sldLayoutId id="2147485427" r:id="rId8"/>
    <p:sldLayoutId id="2147485428" r:id="rId9"/>
    <p:sldLayoutId id="2147485429" r:id="rId10"/>
    <p:sldLayoutId id="2147485430" r:id="rId11"/>
    <p:sldLayoutId id="2147485431" r:id="rId12"/>
    <p:sldLayoutId id="2147485432" r:id="rId13"/>
    <p:sldLayoutId id="2147485433" r:id="rId14"/>
    <p:sldLayoutId id="2147485434" r:id="rId15"/>
    <p:sldLayoutId id="2147485435" r:id="rId16"/>
    <p:sldLayoutId id="2147485436" r:id="rId17"/>
    <p:sldLayoutId id="2147485437" r:id="rId18"/>
    <p:sldLayoutId id="2147485438" r:id="rId19"/>
  </p:sldLayoutIdLst>
  <p:txStyles>
    <p:titleStyle>
      <a:lvl1pPr algn="l" defTabSz="1979613" rtl="0" eaLnBrk="1" fontAlgn="base" hangingPunct="1">
        <a:spcBef>
          <a:spcPct val="0"/>
        </a:spcBef>
        <a:spcAft>
          <a:spcPct val="0"/>
        </a:spcAft>
        <a:defRPr sz="8200" b="1" kern="1200">
          <a:solidFill>
            <a:srgbClr val="174576"/>
          </a:solidFill>
          <a:effectLst>
            <a:outerShdw blurRad="50800" dist="38100" dir="2700000" algn="tl" rotWithShape="0">
              <a:srgbClr val="000000">
                <a:alpha val="43000"/>
              </a:srgbClr>
            </a:outerShdw>
          </a:effectLst>
          <a:latin typeface="+mj-lt"/>
          <a:ea typeface="ＭＳ Ｐゴシック" charset="-128"/>
          <a:cs typeface="ＭＳ Ｐゴシック" charset="-128"/>
        </a:defRPr>
      </a:lvl1pPr>
      <a:lvl2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2pPr>
      <a:lvl3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3pPr>
      <a:lvl4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4pPr>
      <a:lvl5pPr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5pPr>
      <a:lvl6pPr marL="4572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6pPr>
      <a:lvl7pPr marL="9144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7pPr>
      <a:lvl8pPr marL="13716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8pPr>
      <a:lvl9pPr marL="1828800" algn="l" defTabSz="1979613" rtl="0" eaLnBrk="1" fontAlgn="base" hangingPunct="1">
        <a:spcBef>
          <a:spcPct val="0"/>
        </a:spcBef>
        <a:spcAft>
          <a:spcPct val="0"/>
        </a:spcAft>
        <a:defRPr sz="8200" b="1">
          <a:solidFill>
            <a:srgbClr val="174576"/>
          </a:solidFill>
          <a:latin typeface="Corbel" charset="0"/>
          <a:ea typeface="ＭＳ Ｐゴシック" charset="-128"/>
          <a:cs typeface="ＭＳ Ｐゴシック" charset="-128"/>
        </a:defRPr>
      </a:lvl9pPr>
    </p:titleStyle>
    <p:bodyStyle>
      <a:lvl1pPr marL="741363" indent="-741363" algn="l" defTabSz="1979613" rtl="0" eaLnBrk="1" fontAlgn="base" hangingPunct="1">
        <a:spcBef>
          <a:spcPts val="4338"/>
        </a:spcBef>
        <a:spcAft>
          <a:spcPct val="0"/>
        </a:spcAft>
        <a:buClr>
          <a:schemeClr val="accent1"/>
        </a:buClr>
        <a:buSzPct val="90000"/>
        <a:buFont typeface="Wingdings 2" charset="0"/>
        <a:buChar char=""/>
        <a:defRPr sz="60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chemeClr val="accent1"/>
        </a:buClr>
        <a:buSzPct val="90000"/>
        <a:buFont typeface="Wingdings 2" charset="0"/>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44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a:defPPr>
      <a:lvl1pPr marL="0" algn="l" defTabSz="1981139" rtl="0" eaLnBrk="1" latinLnBrk="0" hangingPunct="1">
        <a:defRPr sz="3900" kern="1200">
          <a:solidFill>
            <a:schemeClr val="tx1"/>
          </a:solidFill>
          <a:latin typeface="+mn-lt"/>
          <a:ea typeface="+mn-ea"/>
          <a:cs typeface="+mn-cs"/>
        </a:defRPr>
      </a:lvl1pPr>
      <a:lvl2pPr marL="990570" algn="l" defTabSz="1981139" rtl="0" eaLnBrk="1" latinLnBrk="0" hangingPunct="1">
        <a:defRPr sz="3900" kern="1200">
          <a:solidFill>
            <a:schemeClr val="tx1"/>
          </a:solidFill>
          <a:latin typeface="+mn-lt"/>
          <a:ea typeface="+mn-ea"/>
          <a:cs typeface="+mn-cs"/>
        </a:defRPr>
      </a:lvl2pPr>
      <a:lvl3pPr marL="1981139" algn="l" defTabSz="1981139" rtl="0" eaLnBrk="1" latinLnBrk="0" hangingPunct="1">
        <a:defRPr sz="3900" kern="1200">
          <a:solidFill>
            <a:schemeClr val="tx1"/>
          </a:solidFill>
          <a:latin typeface="+mn-lt"/>
          <a:ea typeface="+mn-ea"/>
          <a:cs typeface="+mn-cs"/>
        </a:defRPr>
      </a:lvl3pPr>
      <a:lvl4pPr marL="2971709" algn="l" defTabSz="1981139" rtl="0" eaLnBrk="1" latinLnBrk="0" hangingPunct="1">
        <a:defRPr sz="3900" kern="1200">
          <a:solidFill>
            <a:schemeClr val="tx1"/>
          </a:solidFill>
          <a:latin typeface="+mn-lt"/>
          <a:ea typeface="+mn-ea"/>
          <a:cs typeface="+mn-cs"/>
        </a:defRPr>
      </a:lvl4pPr>
      <a:lvl5pPr marL="3962278" algn="l" defTabSz="1981139" rtl="0" eaLnBrk="1" latinLnBrk="0" hangingPunct="1">
        <a:defRPr sz="3900" kern="1200">
          <a:solidFill>
            <a:schemeClr val="tx1"/>
          </a:solidFill>
          <a:latin typeface="+mn-lt"/>
          <a:ea typeface="+mn-ea"/>
          <a:cs typeface="+mn-cs"/>
        </a:defRPr>
      </a:lvl5pPr>
      <a:lvl6pPr marL="4952848" algn="l" defTabSz="1981139" rtl="0" eaLnBrk="1" latinLnBrk="0" hangingPunct="1">
        <a:defRPr sz="3900" kern="1200">
          <a:solidFill>
            <a:schemeClr val="tx1"/>
          </a:solidFill>
          <a:latin typeface="+mn-lt"/>
          <a:ea typeface="+mn-ea"/>
          <a:cs typeface="+mn-cs"/>
        </a:defRPr>
      </a:lvl6pPr>
      <a:lvl7pPr marL="5943417" algn="l" defTabSz="1981139" rtl="0" eaLnBrk="1" latinLnBrk="0" hangingPunct="1">
        <a:defRPr sz="3900" kern="1200">
          <a:solidFill>
            <a:schemeClr val="tx1"/>
          </a:solidFill>
          <a:latin typeface="+mn-lt"/>
          <a:ea typeface="+mn-ea"/>
          <a:cs typeface="+mn-cs"/>
        </a:defRPr>
      </a:lvl7pPr>
      <a:lvl8pPr marL="6933987" algn="l" defTabSz="1981139" rtl="0" eaLnBrk="1" latinLnBrk="0" hangingPunct="1">
        <a:defRPr sz="3900" kern="1200">
          <a:solidFill>
            <a:schemeClr val="tx1"/>
          </a:solidFill>
          <a:latin typeface="+mn-lt"/>
          <a:ea typeface="+mn-ea"/>
          <a:cs typeface="+mn-cs"/>
        </a:defRPr>
      </a:lvl8pPr>
      <a:lvl9pPr marL="7924556" algn="l" defTabSz="1981139"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2B6C2C-84FA-4348-A777-7C30F381B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18288000" cy="10287000"/>
          </a:xfrm>
          <a:prstGeom prst="rect">
            <a:avLst/>
          </a:prstGeom>
          <a:ln>
            <a:solidFill>
              <a:schemeClr val="accent1">
                <a:lumMod val="50000"/>
              </a:schemeClr>
            </a:solidFill>
          </a:ln>
        </p:spPr>
      </p:pic>
    </p:spTree>
    <p:extLst>
      <p:ext uri="{BB962C8B-B14F-4D97-AF65-F5344CB8AC3E}">
        <p14:creationId xmlns:p14="http://schemas.microsoft.com/office/powerpoint/2010/main" val="108869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430000"/>
          </a:xfrm>
        </p:spPr>
        <p:txBody>
          <a:bodyPr>
            <a:normAutofit fontScale="92500" lnSpcReduction="20000"/>
          </a:bodyPr>
          <a:lstStyle/>
          <a:p>
            <a:pPr marL="1107123" indent="-1107123">
              <a:buSzPct val="140000"/>
              <a:buBlip>
                <a:blip r:embed="rId3"/>
              </a:buBlip>
            </a:pPr>
            <a:r>
              <a:rPr lang="en-US" sz="5800" dirty="0">
                <a:solidFill>
                  <a:srgbClr val="2063AA"/>
                </a:solidFill>
              </a:rPr>
              <a:t>Loving Jesus</a:t>
            </a:r>
          </a:p>
          <a:p>
            <a:pPr marL="1107123" indent="-1107123">
              <a:buSzPct val="140000"/>
              <a:buBlip>
                <a:blip r:embed="rId3"/>
              </a:buBlip>
            </a:pPr>
            <a:r>
              <a:rPr lang="en-US" sz="5800" dirty="0">
                <a:solidFill>
                  <a:srgbClr val="2063AA"/>
                </a:solidFill>
              </a:rPr>
              <a:t>Wanting that relationship with Jesus</a:t>
            </a:r>
          </a:p>
          <a:p>
            <a:pPr marL="1107123" indent="-1107123">
              <a:buSzPct val="140000"/>
              <a:buBlip>
                <a:blip r:embed="rId3"/>
              </a:buBlip>
            </a:pPr>
            <a:r>
              <a:rPr lang="en-US" sz="5800" dirty="0">
                <a:solidFill>
                  <a:srgbClr val="2063AA"/>
                </a:solidFill>
              </a:rPr>
              <a:t>Loving His Word</a:t>
            </a:r>
          </a:p>
          <a:p>
            <a:pPr marL="1107123" indent="-1107123">
              <a:buSzPct val="140000"/>
              <a:buBlip>
                <a:blip r:embed="rId3"/>
              </a:buBlip>
            </a:pPr>
            <a:r>
              <a:rPr lang="en-US" sz="5800" dirty="0">
                <a:solidFill>
                  <a:srgbClr val="2063AA"/>
                </a:solidFill>
              </a:rPr>
              <a:t>Knowing Their Identity in Christ</a:t>
            </a:r>
          </a:p>
          <a:p>
            <a:pPr marL="1107123" indent="-1107123">
              <a:buSzPct val="140000"/>
              <a:buBlip>
                <a:blip r:embed="rId3"/>
              </a:buBlip>
            </a:pPr>
            <a:r>
              <a:rPr lang="en-US" sz="5800" dirty="0">
                <a:solidFill>
                  <a:srgbClr val="2063AA"/>
                </a:solidFill>
              </a:rPr>
              <a:t>Understanding God’s grace</a:t>
            </a:r>
          </a:p>
          <a:p>
            <a:pPr marL="0" indent="0">
              <a:buSzPct val="140000"/>
              <a:buNone/>
            </a:pPr>
            <a:r>
              <a:rPr lang="en-US" sz="5600" i="1" dirty="0">
                <a:solidFill>
                  <a:srgbClr val="FF0000"/>
                </a:solidFill>
                <a:effectLst/>
              </a:rPr>
              <a:t>Motivation to obey God should be because of love and gratitude for what He has done.</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B3D9C5CB-855A-CE41-9286-FEE68D32A22F}"/>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5</a:t>
            </a:r>
          </a:p>
        </p:txBody>
      </p:sp>
    </p:spTree>
    <p:extLst>
      <p:ext uri="{BB962C8B-B14F-4D97-AF65-F5344CB8AC3E}">
        <p14:creationId xmlns:p14="http://schemas.microsoft.com/office/powerpoint/2010/main" val="250557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201400"/>
          </a:xfrm>
        </p:spPr>
        <p:txBody>
          <a:bodyPr>
            <a:normAutofit/>
          </a:bodyPr>
          <a:lstStyle/>
          <a:p>
            <a:pPr marL="1107123" indent="-1107123">
              <a:buSzPct val="140000"/>
              <a:buBlip>
                <a:blip r:embed="rId3"/>
              </a:buBlip>
            </a:pPr>
            <a:r>
              <a:rPr lang="en-US" sz="5400" dirty="0">
                <a:solidFill>
                  <a:srgbClr val="2063AA"/>
                </a:solidFill>
              </a:rPr>
              <a:t>Loving Jesus</a:t>
            </a:r>
          </a:p>
          <a:p>
            <a:pPr marL="1107123" indent="-1107123">
              <a:buSzPct val="140000"/>
              <a:buBlip>
                <a:blip r:embed="rId3"/>
              </a:buBlip>
            </a:pPr>
            <a:r>
              <a:rPr lang="en-US" sz="5400" dirty="0">
                <a:solidFill>
                  <a:srgbClr val="2063AA"/>
                </a:solidFill>
              </a:rPr>
              <a:t>Wanting that relationship with Jesus</a:t>
            </a:r>
          </a:p>
          <a:p>
            <a:pPr marL="1107123" indent="-1107123">
              <a:buSzPct val="140000"/>
              <a:buBlip>
                <a:blip r:embed="rId3"/>
              </a:buBlip>
            </a:pPr>
            <a:r>
              <a:rPr lang="en-US" sz="5400" dirty="0">
                <a:solidFill>
                  <a:srgbClr val="2063AA"/>
                </a:solidFill>
              </a:rPr>
              <a:t>Loving His Word</a:t>
            </a:r>
          </a:p>
          <a:p>
            <a:pPr marL="1107123" indent="-1107123">
              <a:buSzPct val="140000"/>
              <a:buBlip>
                <a:blip r:embed="rId3"/>
              </a:buBlip>
            </a:pPr>
            <a:r>
              <a:rPr lang="en-US" sz="5400" dirty="0">
                <a:solidFill>
                  <a:srgbClr val="2063AA"/>
                </a:solidFill>
              </a:rPr>
              <a:t>Knowing Their Identity in Christ</a:t>
            </a:r>
          </a:p>
          <a:p>
            <a:pPr marL="1107123" indent="-1107123">
              <a:buSzPct val="140000"/>
              <a:buBlip>
                <a:blip r:embed="rId3"/>
              </a:buBlip>
            </a:pPr>
            <a:r>
              <a:rPr lang="en-US" sz="5400" dirty="0">
                <a:solidFill>
                  <a:srgbClr val="2063AA"/>
                </a:solidFill>
              </a:rPr>
              <a:t>Understanding God’s grace</a:t>
            </a:r>
          </a:p>
          <a:p>
            <a:pPr marL="1107123" indent="-1107123">
              <a:buSzPct val="140000"/>
              <a:buBlip>
                <a:blip r:embed="rId3"/>
              </a:buBlip>
            </a:pPr>
            <a:r>
              <a:rPr lang="en-US" sz="5400" dirty="0">
                <a:solidFill>
                  <a:srgbClr val="2063AA"/>
                </a:solidFill>
              </a:rPr>
              <a:t>Pushing them towards dependence on Christ</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493E7F52-A54B-CC46-8A53-DEE21158A58B}"/>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6</a:t>
            </a:r>
          </a:p>
        </p:txBody>
      </p:sp>
    </p:spTree>
    <p:extLst>
      <p:ext uri="{BB962C8B-B14F-4D97-AF65-F5344CB8AC3E}">
        <p14:creationId xmlns:p14="http://schemas.microsoft.com/office/powerpoint/2010/main" val="410664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dirty="0">
                <a:solidFill>
                  <a:srgbClr val="2063AA"/>
                </a:solidFill>
                <a:effectLst>
                  <a:outerShdw blurRad="38100" dist="38100" dir="2700000" algn="tl">
                    <a:srgbClr val="000000"/>
                  </a:outerShdw>
                </a:effectLst>
                <a:latin typeface="Corbel" charset="0"/>
                <a:ea typeface="ＭＳ Ｐゴシック" charset="0"/>
                <a:cs typeface="ＭＳ Ｐゴシック" charset="0"/>
              </a:rPr>
              <a:t>Key truth…</a:t>
            </a:r>
          </a:p>
        </p:txBody>
      </p:sp>
      <p:sp>
        <p:nvSpPr>
          <p:cNvPr id="3" name="Vertical Text Placeholder 2"/>
          <p:cNvSpPr>
            <a:spLocks noGrp="1"/>
          </p:cNvSpPr>
          <p:nvPr>
            <p:ph idx="1"/>
          </p:nvPr>
        </p:nvSpPr>
        <p:spPr/>
        <p:txBody>
          <a:bodyPr>
            <a:normAutofit lnSpcReduction="10000"/>
          </a:bodyPr>
          <a:lstStyle/>
          <a:p>
            <a:pPr>
              <a:buNone/>
              <a:defRPr/>
            </a:pPr>
            <a:r>
              <a:rPr lang="en-US" sz="4800" dirty="0">
                <a:solidFill>
                  <a:schemeClr val="tx1">
                    <a:lumMod val="75000"/>
                    <a:lumOff val="25000"/>
                  </a:schemeClr>
                </a:solidFill>
                <a:effectLst>
                  <a:outerShdw blurRad="38100" dist="38100" dir="2700000" algn="tl">
                    <a:srgbClr val="000000"/>
                  </a:outerShdw>
                </a:effectLst>
                <a:latin typeface="Corbel" charset="0"/>
                <a:ea typeface="ＭＳ Ｐゴシック" charset="0"/>
                <a:cs typeface="ＭＳ Ｐゴシック" charset="0"/>
              </a:rPr>
              <a:t>	</a:t>
            </a:r>
            <a:r>
              <a:rPr lang="en-US" sz="8000" dirty="0">
                <a:solidFill>
                  <a:srgbClr val="2063AA"/>
                </a:solidFill>
                <a:effectLst>
                  <a:outerShdw blurRad="38100" dist="38100" dir="2700000" algn="tl">
                    <a:srgbClr val="000000"/>
                  </a:outerShdw>
                </a:effectLst>
                <a:latin typeface="Corbel" charset="0"/>
                <a:ea typeface="ＭＳ Ｐゴシック" charset="0"/>
              </a:rPr>
              <a:t>Human parents raise their children to be less dependent on them and more independent of them. </a:t>
            </a:r>
          </a:p>
          <a:p>
            <a:pPr>
              <a:buNone/>
              <a:defRPr/>
            </a:pPr>
            <a:r>
              <a:rPr lang="en-US" sz="8000" dirty="0">
                <a:solidFill>
                  <a:srgbClr val="2063AA"/>
                </a:solidFill>
                <a:effectLst>
                  <a:outerShdw blurRad="38100" dist="38100" dir="2700000" algn="tl">
                    <a:srgbClr val="000000"/>
                  </a:outerShdw>
                </a:effectLst>
                <a:latin typeface="Corbel" charset="0"/>
                <a:ea typeface="ＭＳ Ｐゴシック" charset="0"/>
              </a:rPr>
              <a:t>	But God raises His children to be less independent of Him and </a:t>
            </a:r>
            <a:r>
              <a:rPr lang="en-US" sz="8000" dirty="0">
                <a:solidFill>
                  <a:srgbClr val="FF0000"/>
                </a:solidFill>
                <a:effectLst>
                  <a:outerShdw blurRad="38100" dist="38100" dir="2700000" algn="tl">
                    <a:srgbClr val="000000"/>
                  </a:outerShdw>
                </a:effectLst>
                <a:latin typeface="Corbel" charset="0"/>
                <a:ea typeface="ＭＳ Ｐゴシック" charset="0"/>
              </a:rPr>
              <a:t>MORE DEPENDENT</a:t>
            </a:r>
            <a:r>
              <a:rPr lang="en-US" sz="8000" dirty="0">
                <a:solidFill>
                  <a:srgbClr val="2063AA"/>
                </a:solidFill>
                <a:effectLst>
                  <a:outerShdw blurRad="38100" dist="38100" dir="2700000" algn="tl">
                    <a:srgbClr val="000000"/>
                  </a:outerShdw>
                </a:effectLst>
                <a:latin typeface="Corbel" charset="0"/>
                <a:ea typeface="ＭＳ Ｐゴシック" charset="0"/>
              </a:rPr>
              <a:t> </a:t>
            </a:r>
            <a:r>
              <a:rPr lang="en-US" sz="8000" dirty="0">
                <a:solidFill>
                  <a:srgbClr val="FF0000"/>
                </a:solidFill>
                <a:effectLst>
                  <a:outerShdw blurRad="38100" dist="38100" dir="2700000" algn="tl">
                    <a:srgbClr val="000000"/>
                  </a:outerShdw>
                </a:effectLst>
                <a:latin typeface="Corbel" charset="0"/>
                <a:ea typeface="ＭＳ Ｐゴシック" charset="0"/>
              </a:rPr>
              <a:t>on Him</a:t>
            </a:r>
            <a:r>
              <a:rPr lang="en-US" sz="8000" dirty="0">
                <a:solidFill>
                  <a:srgbClr val="2063AA"/>
                </a:solidFill>
                <a:effectLst>
                  <a:outerShdw blurRad="38100" dist="38100" dir="2700000" algn="tl">
                    <a:srgbClr val="000000"/>
                  </a:outerShdw>
                </a:effectLst>
                <a:latin typeface="Corbel" charset="0"/>
                <a:ea typeface="ＭＳ Ｐゴシック" charset="0"/>
              </a:rPr>
              <a:t>.</a:t>
            </a:r>
          </a:p>
        </p:txBody>
      </p:sp>
      <p:sp>
        <p:nvSpPr>
          <p:cNvPr id="5" name="TextBox 4">
            <a:extLst>
              <a:ext uri="{FF2B5EF4-FFF2-40B4-BE49-F238E27FC236}">
                <a16:creationId xmlns:a16="http://schemas.microsoft.com/office/drawing/2014/main" id="{83F6FDE1-F786-D646-8572-EFFCD8BE1114}"/>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6</a:t>
            </a:r>
          </a:p>
        </p:txBody>
      </p:sp>
    </p:spTree>
    <p:extLst>
      <p:ext uri="{BB962C8B-B14F-4D97-AF65-F5344CB8AC3E}">
        <p14:creationId xmlns:p14="http://schemas.microsoft.com/office/powerpoint/2010/main" val="93833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201400"/>
          </a:xfrm>
        </p:spPr>
        <p:txBody>
          <a:bodyPr>
            <a:noAutofit/>
          </a:bodyPr>
          <a:lstStyle/>
          <a:p>
            <a:pPr marL="1107123" indent="-1107123">
              <a:spcBef>
                <a:spcPts val="1338"/>
              </a:spcBef>
              <a:buSzPct val="140000"/>
              <a:buBlip>
                <a:blip r:embed="rId3"/>
              </a:buBlip>
            </a:pPr>
            <a:r>
              <a:rPr lang="en-US" sz="5400" dirty="0">
                <a:solidFill>
                  <a:srgbClr val="2063AA"/>
                </a:solidFill>
              </a:rPr>
              <a:t>Loving Jesus</a:t>
            </a:r>
          </a:p>
          <a:p>
            <a:pPr marL="1107123" indent="-1107123">
              <a:spcBef>
                <a:spcPts val="1338"/>
              </a:spcBef>
              <a:buSzPct val="140000"/>
              <a:buBlip>
                <a:blip r:embed="rId3"/>
              </a:buBlip>
            </a:pPr>
            <a:r>
              <a:rPr lang="en-US" sz="5400" dirty="0">
                <a:solidFill>
                  <a:srgbClr val="2063AA"/>
                </a:solidFill>
              </a:rPr>
              <a:t>Wanting that relationship with Jesus</a:t>
            </a:r>
          </a:p>
          <a:p>
            <a:pPr marL="1107123" indent="-1107123">
              <a:spcBef>
                <a:spcPts val="1338"/>
              </a:spcBef>
              <a:buSzPct val="140000"/>
              <a:buBlip>
                <a:blip r:embed="rId3"/>
              </a:buBlip>
            </a:pPr>
            <a:r>
              <a:rPr lang="en-US" sz="5400" dirty="0">
                <a:solidFill>
                  <a:srgbClr val="2063AA"/>
                </a:solidFill>
              </a:rPr>
              <a:t>Loving His Word</a:t>
            </a:r>
          </a:p>
          <a:p>
            <a:pPr marL="1107123" indent="-1107123">
              <a:spcBef>
                <a:spcPts val="1338"/>
              </a:spcBef>
              <a:buSzPct val="140000"/>
              <a:buBlip>
                <a:blip r:embed="rId3"/>
              </a:buBlip>
            </a:pPr>
            <a:r>
              <a:rPr lang="en-US" sz="5400" dirty="0">
                <a:solidFill>
                  <a:srgbClr val="2063AA"/>
                </a:solidFill>
              </a:rPr>
              <a:t>Knowing Their Identity in Christ</a:t>
            </a:r>
          </a:p>
          <a:p>
            <a:pPr marL="1107123" indent="-1107123">
              <a:spcBef>
                <a:spcPts val="1338"/>
              </a:spcBef>
              <a:buSzPct val="140000"/>
              <a:buBlip>
                <a:blip r:embed="rId3"/>
              </a:buBlip>
            </a:pPr>
            <a:r>
              <a:rPr lang="en-US" sz="5400" dirty="0">
                <a:solidFill>
                  <a:srgbClr val="2063AA"/>
                </a:solidFill>
              </a:rPr>
              <a:t>Understanding God’s grace</a:t>
            </a:r>
          </a:p>
          <a:p>
            <a:pPr marL="1107123" indent="-1107123">
              <a:spcBef>
                <a:spcPts val="1338"/>
              </a:spcBef>
              <a:buSzPct val="140000"/>
              <a:buBlip>
                <a:blip r:embed="rId3"/>
              </a:buBlip>
            </a:pPr>
            <a:r>
              <a:rPr lang="en-US" sz="5400" dirty="0">
                <a:solidFill>
                  <a:srgbClr val="2063AA"/>
                </a:solidFill>
              </a:rPr>
              <a:t>Pushing them towards dependence on Christ</a:t>
            </a:r>
          </a:p>
          <a:p>
            <a:pPr marL="1107123" indent="-1107123">
              <a:spcBef>
                <a:spcPts val="1338"/>
              </a:spcBef>
              <a:buSzPct val="140000"/>
              <a:buBlip>
                <a:blip r:embed="rId3"/>
              </a:buBlip>
            </a:pPr>
            <a:r>
              <a:rPr lang="en-US" sz="5400" dirty="0">
                <a:solidFill>
                  <a:srgbClr val="2063AA"/>
                </a:solidFill>
              </a:rPr>
              <a:t>Leading them to mature faith of their own</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22EDCE8F-9E23-5F4B-B213-4E4E2D90F11D}"/>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7</a:t>
            </a:r>
          </a:p>
        </p:txBody>
      </p:sp>
    </p:spTree>
    <p:extLst>
      <p:ext uri="{BB962C8B-B14F-4D97-AF65-F5344CB8AC3E}">
        <p14:creationId xmlns:p14="http://schemas.microsoft.com/office/powerpoint/2010/main" val="255586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71700" y="4381500"/>
            <a:ext cx="6324600" cy="3124200"/>
          </a:xfrm>
        </p:spPr>
        <p:txBody>
          <a:bodyPr>
            <a:normAutofit fontScale="90000"/>
          </a:bodyPr>
          <a:lstStyle/>
          <a:p>
            <a:pPr algn="ctr" defTabSz="1981139">
              <a:defRPr/>
            </a:pPr>
            <a:r>
              <a:rPr lang="en-US" sz="7200" dirty="0">
                <a:solidFill>
                  <a:srgbClr val="2063AA"/>
                </a:solidFill>
                <a:ea typeface="+mj-ea"/>
                <a:cs typeface="+mj-cs"/>
              </a:rPr>
              <a:t>Trail Marker #2: </a:t>
            </a:r>
            <a:br>
              <a:rPr lang="en-US" sz="7200" dirty="0">
                <a:solidFill>
                  <a:srgbClr val="2063AA"/>
                </a:solidFill>
                <a:ea typeface="+mj-ea"/>
                <a:cs typeface="+mj-cs"/>
              </a:rPr>
            </a:br>
            <a:r>
              <a:rPr lang="en-US" sz="7200" dirty="0">
                <a:solidFill>
                  <a:srgbClr val="2063AA"/>
                </a:solidFill>
                <a:ea typeface="+mj-ea"/>
                <a:cs typeface="+mj-cs"/>
              </a:rPr>
              <a:t>The Family Team</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981200"/>
          </a:xfrm>
        </p:spPr>
        <p:txBody>
          <a:bodyPr>
            <a:normAutofit/>
          </a:bodyPr>
          <a:lstStyle/>
          <a:p>
            <a:pPr marL="0" indent="0" algn="ctr">
              <a:buSzPct val="140000"/>
              <a:buNone/>
            </a:pPr>
            <a:r>
              <a:rPr lang="en-US" sz="5400" i="1" dirty="0">
                <a:solidFill>
                  <a:srgbClr val="FF0000"/>
                </a:solidFill>
                <a:effectLst/>
                <a:sym typeface="Arial" charset="0"/>
              </a:rPr>
              <a:t>Stay within sight and sound of the group</a:t>
            </a:r>
          </a:p>
          <a:p>
            <a:pPr marL="0" indent="0">
              <a:buSzPct val="140000"/>
              <a:buNone/>
            </a:pPr>
            <a:endParaRPr lang="en-US" dirty="0">
              <a:solidFill>
                <a:srgbClr val="2063AA"/>
              </a:solidFill>
            </a:endParaRPr>
          </a:p>
          <a:p>
            <a:pPr marL="0" indent="0">
              <a:buSzPct val="140000"/>
              <a:buNone/>
            </a:pPr>
            <a:endParaRPr lang="en-US" dirty="0">
              <a:solidFill>
                <a:srgbClr val="2063AA"/>
              </a:solidFill>
            </a:endParaRP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40919FF1-7CDA-8A45-A2FB-B50151755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2019300"/>
            <a:ext cx="5715000" cy="5715000"/>
          </a:xfrm>
          <a:prstGeom prst="rect">
            <a:avLst/>
          </a:prstGeom>
        </p:spPr>
      </p:pic>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353800" y="7734300"/>
            <a:ext cx="9067800" cy="4187952"/>
          </a:xfrm>
          <a:prstGeom prst="rect">
            <a:avLst/>
          </a:prstGeom>
        </p:spPr>
        <p:txBody>
          <a:bodyPr vert="horz" wrap="square" lIns="198114" tIns="99057" rIns="198114" bIns="99057" numCol="1" anchor="t" anchorCtr="0" compatLnSpc="1">
            <a:prstTxWarp prst="textNoShape">
              <a:avLst/>
            </a:prstTxWarp>
            <a:normAutofit/>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buSzPct val="140000"/>
              <a:buFont typeface="Wingdings 2" charset="2"/>
              <a:buNone/>
            </a:pPr>
            <a:r>
              <a:rPr lang="en-US" sz="5400" dirty="0">
                <a:solidFill>
                  <a:srgbClr val="2063AA"/>
                </a:solidFill>
              </a:rPr>
              <a:t>Team Community—inside the home</a:t>
            </a:r>
          </a:p>
          <a:p>
            <a:pPr marL="0" indent="0">
              <a:buSzPct val="140000"/>
              <a:buFont typeface="Wingdings 2" charset="2"/>
              <a:buNone/>
            </a:pPr>
            <a:r>
              <a:rPr lang="en-US" sz="5400" dirty="0">
                <a:solidFill>
                  <a:srgbClr val="2063AA"/>
                </a:solidFill>
              </a:rPr>
              <a:t>Team Activities—outside the home</a:t>
            </a:r>
          </a:p>
          <a:p>
            <a:pPr marL="0" indent="0">
              <a:buSzPct val="140000"/>
              <a:buFont typeface="Wingdings 2" charset="2"/>
              <a:buNone/>
            </a:pPr>
            <a:endParaRPr lang="en-US" dirty="0">
              <a:solidFill>
                <a:srgbClr val="2063AA"/>
              </a:solidFill>
            </a:endParaRPr>
          </a:p>
          <a:p>
            <a:pPr marL="0" indent="0">
              <a:buSzPct val="140000"/>
              <a:buFont typeface="Wingdings 2" charset="2"/>
              <a:buNone/>
            </a:pPr>
            <a:endParaRPr lang="en-US" dirty="0">
              <a:solidFill>
                <a:srgbClr val="2063AA"/>
              </a:solidFill>
            </a:endParaRPr>
          </a:p>
        </p:txBody>
      </p:sp>
    </p:spTree>
    <p:extLst>
      <p:ext uri="{BB962C8B-B14F-4D97-AF65-F5344CB8AC3E}">
        <p14:creationId xmlns:p14="http://schemas.microsoft.com/office/powerpoint/2010/main" val="183261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71700" y="4381500"/>
            <a:ext cx="6324600" cy="3124200"/>
          </a:xfrm>
        </p:spPr>
        <p:txBody>
          <a:bodyPr>
            <a:normAutofit fontScale="90000"/>
          </a:bodyPr>
          <a:lstStyle/>
          <a:p>
            <a:pPr algn="ctr" defTabSz="1981139">
              <a:defRPr/>
            </a:pPr>
            <a:r>
              <a:rPr lang="en-US" sz="7200" dirty="0">
                <a:solidFill>
                  <a:srgbClr val="2063AA"/>
                </a:solidFill>
                <a:ea typeface="+mj-ea"/>
                <a:cs typeface="+mj-cs"/>
              </a:rPr>
              <a:t>Trail Marker #2: </a:t>
            </a:r>
            <a:br>
              <a:rPr lang="en-US" sz="7200" dirty="0">
                <a:solidFill>
                  <a:srgbClr val="2063AA"/>
                </a:solidFill>
                <a:ea typeface="+mj-ea"/>
                <a:cs typeface="+mj-cs"/>
              </a:rPr>
            </a:br>
            <a:r>
              <a:rPr lang="en-US" sz="7200" dirty="0">
                <a:solidFill>
                  <a:srgbClr val="2063AA"/>
                </a:solidFill>
                <a:ea typeface="+mj-ea"/>
                <a:cs typeface="+mj-cs"/>
              </a:rPr>
              <a:t>The Family Team</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40919FF1-7CDA-8A45-A2FB-B50151755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7400" y="1485900"/>
            <a:ext cx="3200400" cy="3200400"/>
          </a:xfrm>
          <a:prstGeom prst="rect">
            <a:avLst/>
          </a:prstGeom>
        </p:spPr>
      </p:pic>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125200"/>
          </a:xfrm>
          <a:prstGeom prst="rect">
            <a:avLst/>
          </a:prstGeom>
        </p:spPr>
        <p:txBody>
          <a:bodyPr vert="horz" wrap="square" lIns="198114" tIns="99057" rIns="198114" bIns="99057" numCol="1" anchor="t" anchorCtr="0" compatLnSpc="1">
            <a:prstTxWarp prst="textNoShape">
              <a:avLst/>
            </a:prstTxWarp>
            <a:normAutofit/>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lgn="ctr">
              <a:buSzPct val="140000"/>
              <a:buFont typeface="Wingdings 2" charset="2"/>
              <a:buNone/>
            </a:pPr>
            <a:r>
              <a:rPr lang="en-US" sz="5400" dirty="0">
                <a:solidFill>
                  <a:srgbClr val="2063AA"/>
                </a:solidFill>
              </a:rPr>
              <a:t>Team Community—inside the home</a:t>
            </a:r>
          </a:p>
          <a:p>
            <a:pPr marL="0" indent="0" algn="ctr">
              <a:buSzPct val="140000"/>
              <a:buFont typeface="Wingdings 2" charset="2"/>
              <a:buNone/>
            </a:pPr>
            <a:endParaRPr lang="en-US" sz="5400" dirty="0">
              <a:solidFill>
                <a:srgbClr val="2063AA"/>
              </a:solidFill>
            </a:endParaRPr>
          </a:p>
          <a:p>
            <a:pPr marL="924243" indent="-924243">
              <a:buSzPct val="140000"/>
            </a:pPr>
            <a:r>
              <a:rPr lang="en-US" sz="5400" dirty="0">
                <a:solidFill>
                  <a:srgbClr val="2063AA"/>
                </a:solidFill>
              </a:rPr>
              <a:t>Serving one another</a:t>
            </a:r>
          </a:p>
          <a:p>
            <a:pPr marL="0" indent="0" algn="ctr">
              <a:buSzPct val="140000"/>
              <a:buNone/>
            </a:pPr>
            <a:r>
              <a:rPr lang="en-US" sz="5400" i="1" dirty="0">
                <a:solidFill>
                  <a:srgbClr val="FF0000"/>
                </a:solidFill>
                <a:effectLst/>
              </a:rPr>
              <a:t>Chores are opportunities to serve one another in love. </a:t>
            </a:r>
            <a:endParaRPr lang="en-US" sz="5400" i="1" dirty="0">
              <a:solidFill>
                <a:srgbClr val="FF0000"/>
              </a:solidFill>
            </a:endParaRPr>
          </a:p>
          <a:p>
            <a:pPr marL="924243" indent="-924243">
              <a:buSzPct val="140000"/>
            </a:pPr>
            <a:r>
              <a:rPr lang="en-US" sz="5400" dirty="0">
                <a:solidFill>
                  <a:srgbClr val="2063AA"/>
                </a:solidFill>
              </a:rPr>
              <a:t>Sharing with one another</a:t>
            </a:r>
          </a:p>
          <a:p>
            <a:pPr marL="0" indent="0">
              <a:buSzPct val="140000"/>
              <a:buFont typeface="Wingdings 2" charset="2"/>
              <a:buNone/>
            </a:pPr>
            <a:endParaRPr lang="en-US" dirty="0">
              <a:solidFill>
                <a:srgbClr val="2063AA"/>
              </a:solidFill>
            </a:endParaRPr>
          </a:p>
        </p:txBody>
      </p:sp>
    </p:spTree>
    <p:extLst>
      <p:ext uri="{BB962C8B-B14F-4D97-AF65-F5344CB8AC3E}">
        <p14:creationId xmlns:p14="http://schemas.microsoft.com/office/powerpoint/2010/main" val="267317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71700" y="4381500"/>
            <a:ext cx="6324600" cy="3124200"/>
          </a:xfrm>
        </p:spPr>
        <p:txBody>
          <a:bodyPr>
            <a:normAutofit fontScale="90000"/>
          </a:bodyPr>
          <a:lstStyle/>
          <a:p>
            <a:pPr algn="ctr" defTabSz="1981139">
              <a:defRPr/>
            </a:pPr>
            <a:r>
              <a:rPr lang="en-US" sz="7200" dirty="0">
                <a:solidFill>
                  <a:srgbClr val="2063AA"/>
                </a:solidFill>
                <a:ea typeface="+mj-ea"/>
                <a:cs typeface="+mj-cs"/>
              </a:rPr>
              <a:t>Trail Marker #2: </a:t>
            </a:r>
            <a:br>
              <a:rPr lang="en-US" sz="7200" dirty="0">
                <a:solidFill>
                  <a:srgbClr val="2063AA"/>
                </a:solidFill>
                <a:ea typeface="+mj-ea"/>
                <a:cs typeface="+mj-cs"/>
              </a:rPr>
            </a:br>
            <a:r>
              <a:rPr lang="en-US" sz="7200" dirty="0">
                <a:solidFill>
                  <a:srgbClr val="2063AA"/>
                </a:solidFill>
                <a:ea typeface="+mj-ea"/>
                <a:cs typeface="+mj-cs"/>
              </a:rPr>
              <a:t>The Family Team</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40919FF1-7CDA-8A45-A2FB-B50151755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7400" y="1485900"/>
            <a:ext cx="3200400" cy="3200400"/>
          </a:xfrm>
          <a:prstGeom prst="rect">
            <a:avLst/>
          </a:prstGeom>
        </p:spPr>
      </p:pic>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125200"/>
          </a:xfrm>
          <a:prstGeom prst="rect">
            <a:avLst/>
          </a:prstGeom>
        </p:spPr>
        <p:txBody>
          <a:bodyPr vert="horz" wrap="square" lIns="198114" tIns="99057" rIns="198114" bIns="99057" numCol="1" anchor="t" anchorCtr="0" compatLnSpc="1">
            <a:prstTxWarp prst="textNoShape">
              <a:avLst/>
            </a:prstTxWarp>
            <a:normAutofit/>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lgn="ctr">
              <a:buSzPct val="140000"/>
              <a:buFont typeface="Wingdings 2" charset="2"/>
              <a:buNone/>
            </a:pPr>
            <a:r>
              <a:rPr lang="en-US" sz="5400" dirty="0">
                <a:solidFill>
                  <a:srgbClr val="2063AA"/>
                </a:solidFill>
              </a:rPr>
              <a:t>Team Community—inside the home</a:t>
            </a:r>
          </a:p>
          <a:p>
            <a:pPr marL="0" indent="0" algn="ctr">
              <a:buSzPct val="140000"/>
              <a:buFont typeface="Wingdings 2" charset="2"/>
              <a:buNone/>
            </a:pPr>
            <a:endParaRPr lang="en-US" sz="5400" dirty="0">
              <a:solidFill>
                <a:srgbClr val="2063AA"/>
              </a:solidFill>
            </a:endParaRPr>
          </a:p>
          <a:p>
            <a:pPr marL="924243" indent="-924243">
              <a:buSzPct val="140000"/>
            </a:pPr>
            <a:r>
              <a:rPr lang="en-US" sz="5400" dirty="0">
                <a:solidFill>
                  <a:srgbClr val="2063AA"/>
                </a:solidFill>
              </a:rPr>
              <a:t>Serving one another</a:t>
            </a:r>
          </a:p>
          <a:p>
            <a:pPr marL="0" indent="0" algn="ctr">
              <a:buSzPct val="140000"/>
              <a:buNone/>
            </a:pPr>
            <a:r>
              <a:rPr lang="en-US" sz="5400" i="1" dirty="0">
                <a:solidFill>
                  <a:srgbClr val="FF0000"/>
                </a:solidFill>
                <a:effectLst/>
              </a:rPr>
              <a:t>Chores are opportunities to serve one another in love. </a:t>
            </a:r>
            <a:endParaRPr lang="en-US" sz="5400" i="1" dirty="0">
              <a:solidFill>
                <a:srgbClr val="FF0000"/>
              </a:solidFill>
            </a:endParaRPr>
          </a:p>
          <a:p>
            <a:pPr marL="924243" indent="-924243">
              <a:buSzPct val="140000"/>
            </a:pPr>
            <a:r>
              <a:rPr lang="en-US" sz="5400" dirty="0">
                <a:solidFill>
                  <a:srgbClr val="2063AA"/>
                </a:solidFill>
              </a:rPr>
              <a:t>Sharing with one another</a:t>
            </a:r>
          </a:p>
          <a:p>
            <a:pPr marL="924243" indent="-924243">
              <a:buSzPct val="140000"/>
            </a:pPr>
            <a:r>
              <a:rPr lang="en-US" sz="5400" dirty="0">
                <a:solidFill>
                  <a:srgbClr val="2063AA"/>
                </a:solidFill>
              </a:rPr>
              <a:t>Laughing together</a:t>
            </a:r>
          </a:p>
        </p:txBody>
      </p:sp>
    </p:spTree>
    <p:extLst>
      <p:ext uri="{BB962C8B-B14F-4D97-AF65-F5344CB8AC3E}">
        <p14:creationId xmlns:p14="http://schemas.microsoft.com/office/powerpoint/2010/main" val="278945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71700" y="4381500"/>
            <a:ext cx="6324600" cy="3124200"/>
          </a:xfrm>
        </p:spPr>
        <p:txBody>
          <a:bodyPr>
            <a:normAutofit fontScale="90000"/>
          </a:bodyPr>
          <a:lstStyle/>
          <a:p>
            <a:pPr algn="ctr" defTabSz="1981139">
              <a:defRPr/>
            </a:pPr>
            <a:r>
              <a:rPr lang="en-US" sz="7200" dirty="0">
                <a:solidFill>
                  <a:srgbClr val="2063AA"/>
                </a:solidFill>
                <a:ea typeface="+mj-ea"/>
                <a:cs typeface="+mj-cs"/>
              </a:rPr>
              <a:t>Trail Marker #2: </a:t>
            </a:r>
            <a:br>
              <a:rPr lang="en-US" sz="7200" dirty="0">
                <a:solidFill>
                  <a:srgbClr val="2063AA"/>
                </a:solidFill>
                <a:ea typeface="+mj-ea"/>
                <a:cs typeface="+mj-cs"/>
              </a:rPr>
            </a:br>
            <a:r>
              <a:rPr lang="en-US" sz="7200" dirty="0">
                <a:solidFill>
                  <a:srgbClr val="2063AA"/>
                </a:solidFill>
                <a:ea typeface="+mj-ea"/>
                <a:cs typeface="+mj-cs"/>
              </a:rPr>
              <a:t>The Family Team</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40919FF1-7CDA-8A45-A2FB-B50151755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9750" y="1257300"/>
            <a:ext cx="3200400" cy="3200400"/>
          </a:xfrm>
          <a:prstGeom prst="rect">
            <a:avLst/>
          </a:prstGeom>
        </p:spPr>
      </p:pic>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430000"/>
          </a:xfrm>
          <a:prstGeom prst="rect">
            <a:avLst/>
          </a:prstGeom>
        </p:spPr>
        <p:txBody>
          <a:bodyPr vert="horz" wrap="square" lIns="198114" tIns="99057" rIns="198114" bIns="99057" numCol="1" anchor="t" anchorCtr="0" compatLnSpc="1">
            <a:prstTxWarp prst="textNoShape">
              <a:avLst/>
            </a:prstTxWarp>
            <a:normAutofit fontScale="92500" lnSpcReduction="20000"/>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lgn="ctr">
              <a:buSzPct val="140000"/>
              <a:buFont typeface="Wingdings 2" charset="2"/>
              <a:buNone/>
            </a:pPr>
            <a:r>
              <a:rPr lang="en-US" sz="5800" dirty="0">
                <a:solidFill>
                  <a:srgbClr val="2063AA"/>
                </a:solidFill>
              </a:rPr>
              <a:t>Team Activities—outside the home</a:t>
            </a:r>
          </a:p>
          <a:p>
            <a:pPr marL="0" indent="0">
              <a:buSzPct val="140000"/>
              <a:buNone/>
            </a:pPr>
            <a:endParaRPr lang="en-US" sz="5400" i="1" dirty="0">
              <a:solidFill>
                <a:srgbClr val="2063AA"/>
              </a:solidFill>
              <a:effectLst/>
            </a:endParaRPr>
          </a:p>
          <a:p>
            <a:pPr marL="0" indent="0">
              <a:buSzPct val="140000"/>
              <a:buNone/>
            </a:pPr>
            <a:r>
              <a:rPr lang="en-US" sz="5600" dirty="0">
                <a:solidFill>
                  <a:srgbClr val="2063AA"/>
                </a:solidFill>
                <a:effectLst/>
              </a:rPr>
              <a:t>Activities can be beneficial to the family team, OR they can rob the family of its energy and detract the family from its purpose of living to serve Jesus and please Him with your lives. </a:t>
            </a:r>
          </a:p>
          <a:p>
            <a:pPr marL="0" indent="0" algn="ctr">
              <a:buSzPct val="140000"/>
              <a:buNone/>
            </a:pPr>
            <a:r>
              <a:rPr lang="en-US" sz="5600" i="1" dirty="0">
                <a:solidFill>
                  <a:srgbClr val="FF0000"/>
                </a:solidFill>
                <a:effectLst/>
              </a:rPr>
              <a:t>What are you allowing to take your family time? Does that fit your purpose for the whole family? </a:t>
            </a:r>
            <a:endParaRPr lang="en-US" sz="5600" dirty="0">
              <a:solidFill>
                <a:srgbClr val="2063AA"/>
              </a:solidFill>
            </a:endParaRPr>
          </a:p>
        </p:txBody>
      </p:sp>
    </p:spTree>
    <p:extLst>
      <p:ext uri="{BB962C8B-B14F-4D97-AF65-F5344CB8AC3E}">
        <p14:creationId xmlns:p14="http://schemas.microsoft.com/office/powerpoint/2010/main" val="329144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71700" y="4381500"/>
            <a:ext cx="6324600" cy="3124200"/>
          </a:xfrm>
        </p:spPr>
        <p:txBody>
          <a:bodyPr>
            <a:normAutofit fontScale="90000"/>
          </a:bodyPr>
          <a:lstStyle/>
          <a:p>
            <a:pPr algn="ctr" defTabSz="1981139">
              <a:defRPr/>
            </a:pPr>
            <a:r>
              <a:rPr lang="en-US" sz="7200" dirty="0">
                <a:solidFill>
                  <a:srgbClr val="2063AA"/>
                </a:solidFill>
                <a:ea typeface="+mj-ea"/>
                <a:cs typeface="+mj-cs"/>
              </a:rPr>
              <a:t>Trail Marker #3: </a:t>
            </a:r>
            <a:br>
              <a:rPr lang="en-US" sz="7200" dirty="0">
                <a:solidFill>
                  <a:srgbClr val="2063AA"/>
                </a:solidFill>
                <a:ea typeface="+mj-ea"/>
                <a:cs typeface="+mj-cs"/>
              </a:rPr>
            </a:br>
            <a:r>
              <a:rPr lang="en-US" sz="7200" dirty="0">
                <a:solidFill>
                  <a:srgbClr val="2063AA"/>
                </a:solidFill>
                <a:ea typeface="+mj-ea"/>
                <a:cs typeface="+mj-cs"/>
              </a:rPr>
              <a:t>Local Church Commitment</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125200"/>
          </a:xfrm>
          <a:prstGeom prst="rect">
            <a:avLst/>
          </a:prstGeom>
        </p:spPr>
        <p:txBody>
          <a:bodyPr vert="horz" wrap="square" lIns="198114" tIns="99057" rIns="198114" bIns="99057" numCol="1" anchor="t" anchorCtr="0" compatLnSpc="1">
            <a:prstTxWarp prst="textNoShape">
              <a:avLst/>
            </a:prstTxWarp>
            <a:normAutofit/>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lgn="ctr">
              <a:buSzPct val="140000"/>
              <a:buFont typeface="Wingdings 2" charset="2"/>
              <a:buNone/>
            </a:pPr>
            <a:r>
              <a:rPr lang="en-US" sz="5200" i="1" dirty="0">
                <a:solidFill>
                  <a:srgbClr val="FF0000"/>
                </a:solidFill>
                <a:effectLst/>
              </a:rPr>
              <a:t>The local church is like having a good map that teaches you truth about your trail, preparing you for the challenges.</a:t>
            </a:r>
            <a:endParaRPr lang="en-US" dirty="0">
              <a:solidFill>
                <a:srgbClr val="2063AA"/>
              </a:solidFill>
            </a:endParaRPr>
          </a:p>
          <a:p>
            <a:pPr marL="924243" indent="-924243">
              <a:buSzPct val="140000"/>
            </a:pPr>
            <a:r>
              <a:rPr lang="en-US" sz="5400" dirty="0">
                <a:solidFill>
                  <a:srgbClr val="2063AA"/>
                </a:solidFill>
              </a:rPr>
              <a:t>Where your children get discipled by someone besides you</a:t>
            </a:r>
          </a:p>
          <a:p>
            <a:pPr marL="924243" indent="-924243">
              <a:buSzPct val="140000"/>
            </a:pPr>
            <a:r>
              <a:rPr lang="en-US" sz="5400" dirty="0">
                <a:solidFill>
                  <a:srgbClr val="2063AA"/>
                </a:solidFill>
              </a:rPr>
              <a:t>Where they can learn to disciple others which makes them more dependent on Christ</a:t>
            </a:r>
          </a:p>
          <a:p>
            <a:pPr marL="0" indent="0">
              <a:buSzPct val="140000"/>
              <a:buFont typeface="Wingdings 2" charset="2"/>
              <a:buNone/>
            </a:pPr>
            <a:endParaRPr lang="en-US" dirty="0">
              <a:solidFill>
                <a:srgbClr val="2063AA"/>
              </a:solidFill>
            </a:endParaRPr>
          </a:p>
        </p:txBody>
      </p:sp>
    </p:spTree>
    <p:extLst>
      <p:ext uri="{BB962C8B-B14F-4D97-AF65-F5344CB8AC3E}">
        <p14:creationId xmlns:p14="http://schemas.microsoft.com/office/powerpoint/2010/main" val="121705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9034" y="1689477"/>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33934" y="3213477"/>
            <a:ext cx="6324600" cy="3124200"/>
          </a:xfrm>
        </p:spPr>
        <p:txBody>
          <a:bodyPr>
            <a:normAutofit fontScale="90000"/>
          </a:bodyPr>
          <a:lstStyle/>
          <a:p>
            <a:pPr algn="ctr" defTabSz="1981139">
              <a:defRPr/>
            </a:pPr>
            <a:r>
              <a:rPr lang="en-US" sz="7200" dirty="0">
                <a:solidFill>
                  <a:srgbClr val="2063AA"/>
                </a:solidFill>
                <a:ea typeface="+mj-ea"/>
                <a:cs typeface="+mj-cs"/>
              </a:rPr>
              <a:t>Trail Marker #3: </a:t>
            </a:r>
            <a:br>
              <a:rPr lang="en-US" sz="7200" dirty="0">
                <a:solidFill>
                  <a:srgbClr val="2063AA"/>
                </a:solidFill>
                <a:ea typeface="+mj-ea"/>
                <a:cs typeface="+mj-cs"/>
              </a:rPr>
            </a:br>
            <a:r>
              <a:rPr lang="en-US" sz="7200" dirty="0">
                <a:solidFill>
                  <a:srgbClr val="2063AA"/>
                </a:solidFill>
                <a:ea typeface="+mj-ea"/>
                <a:cs typeface="+mj-cs"/>
              </a:rPr>
              <a:t>Local Church Commitment</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125200"/>
          </a:xfrm>
          <a:prstGeom prst="rect">
            <a:avLst/>
          </a:prstGeom>
        </p:spPr>
        <p:txBody>
          <a:bodyPr vert="horz" wrap="square" lIns="198114" tIns="99057" rIns="198114" bIns="99057" numCol="1" anchor="t" anchorCtr="0" compatLnSpc="1">
            <a:prstTxWarp prst="textNoShape">
              <a:avLst/>
            </a:prstTxWarp>
            <a:normAutofit/>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buSzPct val="140000"/>
              <a:buFont typeface="Wingdings 2" charset="2"/>
              <a:buNone/>
            </a:pPr>
            <a:endParaRPr lang="en-US" dirty="0">
              <a:solidFill>
                <a:srgbClr val="2063AA"/>
              </a:solidFill>
            </a:endParaRPr>
          </a:p>
        </p:txBody>
      </p:sp>
      <p:pic>
        <p:nvPicPr>
          <p:cNvPr id="15" name="Picture 14">
            <a:extLst>
              <a:ext uri="{FF2B5EF4-FFF2-40B4-BE49-F238E27FC236}">
                <a16:creationId xmlns:a16="http://schemas.microsoft.com/office/drawing/2014/main" id="{F66F8962-8E7D-7646-8140-D182D78A8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4357" y="3188022"/>
            <a:ext cx="5071356" cy="3683000"/>
          </a:xfrm>
          <a:prstGeom prst="rect">
            <a:avLst/>
          </a:prstGeom>
        </p:spPr>
      </p:pic>
      <p:pic>
        <p:nvPicPr>
          <p:cNvPr id="4" name="Picture 3">
            <a:extLst>
              <a:ext uri="{FF2B5EF4-FFF2-40B4-BE49-F238E27FC236}">
                <a16:creationId xmlns:a16="http://schemas.microsoft.com/office/drawing/2014/main" id="{D9D9CAB3-340B-6142-BFBA-610CF26E93D4}"/>
              </a:ext>
            </a:extLst>
          </p:cNvPr>
          <p:cNvPicPr>
            <a:picLocks noChangeAspect="1"/>
          </p:cNvPicPr>
          <p:nvPr/>
        </p:nvPicPr>
        <p:blipFill rotWithShape="1">
          <a:blip r:embed="rId4">
            <a:extLst>
              <a:ext uri="{28A0092B-C50C-407E-A947-70E740481C1C}">
                <a14:useLocalDpi xmlns:a14="http://schemas.microsoft.com/office/drawing/2010/main" val="0"/>
              </a:ext>
            </a:extLst>
          </a:blip>
          <a:srcRect l="2857" t="8779" r="33714"/>
          <a:stretch/>
        </p:blipFill>
        <p:spPr>
          <a:xfrm>
            <a:off x="11125200" y="609600"/>
            <a:ext cx="5638800" cy="3035300"/>
          </a:xfrm>
          <a:prstGeom prst="rect">
            <a:avLst/>
          </a:prstGeom>
        </p:spPr>
      </p:pic>
      <p:pic>
        <p:nvPicPr>
          <p:cNvPr id="11" name="Picture 10">
            <a:extLst>
              <a:ext uri="{FF2B5EF4-FFF2-40B4-BE49-F238E27FC236}">
                <a16:creationId xmlns:a16="http://schemas.microsoft.com/office/drawing/2014/main" id="{55D76B65-288C-854B-8E4D-83AC9ED354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077" y="494655"/>
            <a:ext cx="2857500" cy="2857500"/>
          </a:xfrm>
          <a:prstGeom prst="rect">
            <a:avLst/>
          </a:prstGeom>
        </p:spPr>
      </p:pic>
      <p:pic>
        <p:nvPicPr>
          <p:cNvPr id="17" name="Picture 16">
            <a:extLst>
              <a:ext uri="{FF2B5EF4-FFF2-40B4-BE49-F238E27FC236}">
                <a16:creationId xmlns:a16="http://schemas.microsoft.com/office/drawing/2014/main" id="{42059E32-A084-2848-9F8E-C0B750EE4E51}"/>
              </a:ext>
            </a:extLst>
          </p:cNvPr>
          <p:cNvPicPr>
            <a:picLocks noChangeAspect="1"/>
          </p:cNvPicPr>
          <p:nvPr/>
        </p:nvPicPr>
        <p:blipFill rotWithShape="1">
          <a:blip r:embed="rId6">
            <a:extLst>
              <a:ext uri="{28A0092B-C50C-407E-A947-70E740481C1C}">
                <a14:useLocalDpi xmlns:a14="http://schemas.microsoft.com/office/drawing/2010/main" val="0"/>
              </a:ext>
            </a:extLst>
          </a:blip>
          <a:srcRect t="10967" b="9952"/>
          <a:stretch/>
        </p:blipFill>
        <p:spPr>
          <a:xfrm rot="2208589">
            <a:off x="12890959" y="5773879"/>
            <a:ext cx="5191525" cy="4105504"/>
          </a:xfrm>
          <a:prstGeom prst="rect">
            <a:avLst/>
          </a:prstGeom>
        </p:spPr>
      </p:pic>
      <p:pic>
        <p:nvPicPr>
          <p:cNvPr id="8" name="Picture 7">
            <a:extLst>
              <a:ext uri="{FF2B5EF4-FFF2-40B4-BE49-F238E27FC236}">
                <a16:creationId xmlns:a16="http://schemas.microsoft.com/office/drawing/2014/main" id="{D12640E8-D3F3-9C45-80D0-8A2C9F424C66}"/>
              </a:ext>
            </a:extLst>
          </p:cNvPr>
          <p:cNvPicPr>
            <a:picLocks noChangeAspect="1"/>
          </p:cNvPicPr>
          <p:nvPr/>
        </p:nvPicPr>
        <p:blipFill rotWithShape="1">
          <a:blip r:embed="rId7">
            <a:extLst>
              <a:ext uri="{28A0092B-C50C-407E-A947-70E740481C1C}">
                <a14:useLocalDpi xmlns:a14="http://schemas.microsoft.com/office/drawing/2010/main" val="0"/>
              </a:ext>
            </a:extLst>
          </a:blip>
          <a:srcRect l="16964" t="14000" r="13393" b="10000"/>
          <a:stretch/>
        </p:blipFill>
        <p:spPr>
          <a:xfrm>
            <a:off x="11277600" y="9569450"/>
            <a:ext cx="4953000" cy="2895600"/>
          </a:xfrm>
          <a:prstGeom prst="rect">
            <a:avLst/>
          </a:prstGeom>
        </p:spPr>
      </p:pic>
      <p:pic>
        <p:nvPicPr>
          <p:cNvPr id="23" name="Picture 22">
            <a:extLst>
              <a:ext uri="{FF2B5EF4-FFF2-40B4-BE49-F238E27FC236}">
                <a16:creationId xmlns:a16="http://schemas.microsoft.com/office/drawing/2014/main" id="{8A83179C-184E-6646-8A5B-DE06F87BBE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71364" y="9514304"/>
            <a:ext cx="2757071" cy="2757071"/>
          </a:xfrm>
          <a:prstGeom prst="rect">
            <a:avLst/>
          </a:prstGeom>
        </p:spPr>
      </p:pic>
      <p:pic>
        <p:nvPicPr>
          <p:cNvPr id="25" name="Picture 24">
            <a:extLst>
              <a:ext uri="{FF2B5EF4-FFF2-40B4-BE49-F238E27FC236}">
                <a16:creationId xmlns:a16="http://schemas.microsoft.com/office/drawing/2014/main" id="{D4944381-85F9-DF43-9DDF-7BB6E51FFF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85441" y="3856273"/>
            <a:ext cx="2857500" cy="2857500"/>
          </a:xfrm>
          <a:prstGeom prst="rect">
            <a:avLst/>
          </a:prstGeom>
        </p:spPr>
      </p:pic>
      <p:pic>
        <p:nvPicPr>
          <p:cNvPr id="6" name="Picture 5">
            <a:extLst>
              <a:ext uri="{FF2B5EF4-FFF2-40B4-BE49-F238E27FC236}">
                <a16:creationId xmlns:a16="http://schemas.microsoft.com/office/drawing/2014/main" id="{6B98B34E-9009-7143-8C02-F2ECB251C4E5}"/>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6062411">
            <a:off x="9936703" y="4166746"/>
            <a:ext cx="4025900" cy="3596402"/>
          </a:xfrm>
          <a:prstGeom prst="rect">
            <a:avLst/>
          </a:prstGeom>
        </p:spPr>
      </p:pic>
      <p:pic>
        <p:nvPicPr>
          <p:cNvPr id="19" name="Picture 18">
            <a:extLst>
              <a:ext uri="{FF2B5EF4-FFF2-40B4-BE49-F238E27FC236}">
                <a16:creationId xmlns:a16="http://schemas.microsoft.com/office/drawing/2014/main" id="{AD09EB49-98DC-BF49-8815-0595F446AA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8587" y="4362450"/>
            <a:ext cx="2187111" cy="2228850"/>
          </a:xfrm>
          <a:prstGeom prst="rect">
            <a:avLst/>
          </a:prstGeom>
        </p:spPr>
      </p:pic>
    </p:spTree>
    <p:extLst>
      <p:ext uri="{BB962C8B-B14F-4D97-AF65-F5344CB8AC3E}">
        <p14:creationId xmlns:p14="http://schemas.microsoft.com/office/powerpoint/2010/main" val="36957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456" y="3848100"/>
            <a:ext cx="15761088" cy="5638800"/>
          </a:xfrm>
        </p:spPr>
        <p:txBody>
          <a:bodyPr anchor="t">
            <a:noAutofit/>
          </a:bodyPr>
          <a:lstStyle/>
          <a:p>
            <a:pPr algn="ctr">
              <a:defRPr/>
            </a:pPr>
            <a:r>
              <a:rPr lang="en-US" sz="11500" b="1" dirty="0">
                <a:solidFill>
                  <a:srgbClr val="2063AA"/>
                </a:solidFill>
              </a:rPr>
              <a:t>PATHWAY = a way of achieving a </a:t>
            </a:r>
            <a:r>
              <a:rPr lang="en-US" sz="11500" b="1" dirty="0">
                <a:solidFill>
                  <a:srgbClr val="FF0000"/>
                </a:solidFill>
              </a:rPr>
              <a:t>desired result</a:t>
            </a:r>
            <a:r>
              <a:rPr lang="en-US" sz="11500" b="1" dirty="0">
                <a:solidFill>
                  <a:srgbClr val="2063AA"/>
                </a:solidFill>
              </a:rPr>
              <a:t>; a course of action</a:t>
            </a:r>
          </a:p>
        </p:txBody>
      </p:sp>
    </p:spTree>
    <p:extLst>
      <p:ext uri="{BB962C8B-B14F-4D97-AF65-F5344CB8AC3E}">
        <p14:creationId xmlns:p14="http://schemas.microsoft.com/office/powerpoint/2010/main" val="166866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125200"/>
          </a:xfrm>
          <a:prstGeom prst="rect">
            <a:avLst/>
          </a:prstGeom>
        </p:spPr>
        <p:txBody>
          <a:bodyPr vert="horz" wrap="square" lIns="198114" tIns="99057" rIns="198114" bIns="99057" numCol="1" anchor="t" anchorCtr="0" compatLnSpc="1">
            <a:prstTxWarp prst="textNoShape">
              <a:avLst/>
            </a:prstTxWarp>
            <a:normAutofit/>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buSzPct val="140000"/>
              <a:buFont typeface="Wingdings 2" charset="2"/>
              <a:buNone/>
            </a:pPr>
            <a:endParaRPr lang="en-US" dirty="0">
              <a:solidFill>
                <a:srgbClr val="2063AA"/>
              </a:solidFill>
            </a:endParaRPr>
          </a:p>
        </p:txBody>
      </p:sp>
      <p:pic>
        <p:nvPicPr>
          <p:cNvPr id="15" name="Picture 14">
            <a:extLst>
              <a:ext uri="{FF2B5EF4-FFF2-40B4-BE49-F238E27FC236}">
                <a16:creationId xmlns:a16="http://schemas.microsoft.com/office/drawing/2014/main" id="{F66F8962-8E7D-7646-8140-D182D78A8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4357" y="3188022"/>
            <a:ext cx="5071356" cy="3683000"/>
          </a:xfrm>
          <a:prstGeom prst="rect">
            <a:avLst/>
          </a:prstGeom>
        </p:spPr>
      </p:pic>
      <p:pic>
        <p:nvPicPr>
          <p:cNvPr id="4" name="Picture 3">
            <a:extLst>
              <a:ext uri="{FF2B5EF4-FFF2-40B4-BE49-F238E27FC236}">
                <a16:creationId xmlns:a16="http://schemas.microsoft.com/office/drawing/2014/main" id="{D9D9CAB3-340B-6142-BFBA-610CF26E93D4}"/>
              </a:ext>
            </a:extLst>
          </p:cNvPr>
          <p:cNvPicPr>
            <a:picLocks noChangeAspect="1"/>
          </p:cNvPicPr>
          <p:nvPr/>
        </p:nvPicPr>
        <p:blipFill rotWithShape="1">
          <a:blip r:embed="rId3">
            <a:extLst>
              <a:ext uri="{28A0092B-C50C-407E-A947-70E740481C1C}">
                <a14:useLocalDpi xmlns:a14="http://schemas.microsoft.com/office/drawing/2010/main" val="0"/>
              </a:ext>
            </a:extLst>
          </a:blip>
          <a:srcRect l="2857" t="8779" r="33714"/>
          <a:stretch/>
        </p:blipFill>
        <p:spPr>
          <a:xfrm>
            <a:off x="11125200" y="609600"/>
            <a:ext cx="5638800" cy="3035300"/>
          </a:xfrm>
          <a:prstGeom prst="rect">
            <a:avLst/>
          </a:prstGeom>
        </p:spPr>
      </p:pic>
      <p:pic>
        <p:nvPicPr>
          <p:cNvPr id="11" name="Picture 10">
            <a:extLst>
              <a:ext uri="{FF2B5EF4-FFF2-40B4-BE49-F238E27FC236}">
                <a16:creationId xmlns:a16="http://schemas.microsoft.com/office/drawing/2014/main" id="{55D76B65-288C-854B-8E4D-83AC9ED35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9077" y="494655"/>
            <a:ext cx="2857500" cy="2857500"/>
          </a:xfrm>
          <a:prstGeom prst="rect">
            <a:avLst/>
          </a:prstGeom>
        </p:spPr>
      </p:pic>
      <p:pic>
        <p:nvPicPr>
          <p:cNvPr id="17" name="Picture 16">
            <a:extLst>
              <a:ext uri="{FF2B5EF4-FFF2-40B4-BE49-F238E27FC236}">
                <a16:creationId xmlns:a16="http://schemas.microsoft.com/office/drawing/2014/main" id="{42059E32-A084-2848-9F8E-C0B750EE4E51}"/>
              </a:ext>
            </a:extLst>
          </p:cNvPr>
          <p:cNvPicPr>
            <a:picLocks noChangeAspect="1"/>
          </p:cNvPicPr>
          <p:nvPr/>
        </p:nvPicPr>
        <p:blipFill rotWithShape="1">
          <a:blip r:embed="rId5">
            <a:extLst>
              <a:ext uri="{28A0092B-C50C-407E-A947-70E740481C1C}">
                <a14:useLocalDpi xmlns:a14="http://schemas.microsoft.com/office/drawing/2010/main" val="0"/>
              </a:ext>
            </a:extLst>
          </a:blip>
          <a:srcRect t="10967" b="9952"/>
          <a:stretch/>
        </p:blipFill>
        <p:spPr>
          <a:xfrm rot="2208589">
            <a:off x="12890959" y="5773879"/>
            <a:ext cx="5191525" cy="4105504"/>
          </a:xfrm>
          <a:prstGeom prst="rect">
            <a:avLst/>
          </a:prstGeom>
        </p:spPr>
      </p:pic>
      <p:pic>
        <p:nvPicPr>
          <p:cNvPr id="8" name="Picture 7">
            <a:extLst>
              <a:ext uri="{FF2B5EF4-FFF2-40B4-BE49-F238E27FC236}">
                <a16:creationId xmlns:a16="http://schemas.microsoft.com/office/drawing/2014/main" id="{D12640E8-D3F3-9C45-80D0-8A2C9F424C66}"/>
              </a:ext>
            </a:extLst>
          </p:cNvPr>
          <p:cNvPicPr>
            <a:picLocks noChangeAspect="1"/>
          </p:cNvPicPr>
          <p:nvPr/>
        </p:nvPicPr>
        <p:blipFill rotWithShape="1">
          <a:blip r:embed="rId6">
            <a:extLst>
              <a:ext uri="{28A0092B-C50C-407E-A947-70E740481C1C}">
                <a14:useLocalDpi xmlns:a14="http://schemas.microsoft.com/office/drawing/2010/main" val="0"/>
              </a:ext>
            </a:extLst>
          </a:blip>
          <a:srcRect l="16964" t="14000" r="13393" b="10000"/>
          <a:stretch/>
        </p:blipFill>
        <p:spPr>
          <a:xfrm>
            <a:off x="11277600" y="9569450"/>
            <a:ext cx="4953000" cy="2895600"/>
          </a:xfrm>
          <a:prstGeom prst="rect">
            <a:avLst/>
          </a:prstGeom>
        </p:spPr>
      </p:pic>
      <p:pic>
        <p:nvPicPr>
          <p:cNvPr id="23" name="Picture 22">
            <a:extLst>
              <a:ext uri="{FF2B5EF4-FFF2-40B4-BE49-F238E27FC236}">
                <a16:creationId xmlns:a16="http://schemas.microsoft.com/office/drawing/2014/main" id="{8A83179C-184E-6646-8A5B-DE06F87BBE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71364" y="9514304"/>
            <a:ext cx="2757071" cy="2757071"/>
          </a:xfrm>
          <a:prstGeom prst="rect">
            <a:avLst/>
          </a:prstGeom>
        </p:spPr>
      </p:pic>
      <p:pic>
        <p:nvPicPr>
          <p:cNvPr id="25" name="Picture 24">
            <a:extLst>
              <a:ext uri="{FF2B5EF4-FFF2-40B4-BE49-F238E27FC236}">
                <a16:creationId xmlns:a16="http://schemas.microsoft.com/office/drawing/2014/main" id="{D4944381-85F9-DF43-9DDF-7BB6E51FFF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85441" y="3856273"/>
            <a:ext cx="2857500" cy="2857500"/>
          </a:xfrm>
          <a:prstGeom prst="rect">
            <a:avLst/>
          </a:prstGeom>
        </p:spPr>
      </p:pic>
      <p:pic>
        <p:nvPicPr>
          <p:cNvPr id="6" name="Picture 5">
            <a:extLst>
              <a:ext uri="{FF2B5EF4-FFF2-40B4-BE49-F238E27FC236}">
                <a16:creationId xmlns:a16="http://schemas.microsoft.com/office/drawing/2014/main" id="{6B98B34E-9009-7143-8C02-F2ECB251C4E5}"/>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6062411">
            <a:off x="9936703" y="4166746"/>
            <a:ext cx="4025900" cy="3596402"/>
          </a:xfrm>
          <a:prstGeom prst="rect">
            <a:avLst/>
          </a:prstGeom>
        </p:spPr>
      </p:pic>
      <p:pic>
        <p:nvPicPr>
          <p:cNvPr id="19" name="Picture 18">
            <a:extLst>
              <a:ext uri="{FF2B5EF4-FFF2-40B4-BE49-F238E27FC236}">
                <a16:creationId xmlns:a16="http://schemas.microsoft.com/office/drawing/2014/main" id="{AD09EB49-98DC-BF49-8815-0595F446AA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38587" y="4362450"/>
            <a:ext cx="2187111" cy="2228850"/>
          </a:xfrm>
          <a:prstGeom prst="rect">
            <a:avLst/>
          </a:prstGeom>
        </p:spPr>
      </p:pic>
      <p:sp>
        <p:nvSpPr>
          <p:cNvPr id="20" name="TextBox 19">
            <a:extLst>
              <a:ext uri="{FF2B5EF4-FFF2-40B4-BE49-F238E27FC236}">
                <a16:creationId xmlns:a16="http://schemas.microsoft.com/office/drawing/2014/main" id="{A63B8FF0-993C-6646-9168-25E5A2EB65A4}"/>
              </a:ext>
            </a:extLst>
          </p:cNvPr>
          <p:cNvSpPr txBox="1"/>
          <p:nvPr/>
        </p:nvSpPr>
        <p:spPr>
          <a:xfrm>
            <a:off x="5248275" y="4235174"/>
            <a:ext cx="2057400" cy="630942"/>
          </a:xfrm>
          <a:prstGeom prst="rect">
            <a:avLst/>
          </a:prstGeom>
          <a:noFill/>
          <a:ln>
            <a:noFill/>
          </a:ln>
        </p:spPr>
        <p:txBody>
          <a:bodyPr wrap="square" rtlCol="0">
            <a:spAutoFit/>
          </a:bodyPr>
          <a:lstStyle/>
          <a:p>
            <a:pPr algn="ctr"/>
            <a:r>
              <a:rPr lang="en-US" b="1" dirty="0"/>
              <a:t>Jennifer</a:t>
            </a:r>
          </a:p>
        </p:txBody>
      </p:sp>
      <p:sp>
        <p:nvSpPr>
          <p:cNvPr id="21" name="TextBox 20">
            <a:extLst>
              <a:ext uri="{FF2B5EF4-FFF2-40B4-BE49-F238E27FC236}">
                <a16:creationId xmlns:a16="http://schemas.microsoft.com/office/drawing/2014/main" id="{8879B025-3443-FE44-A806-08EC889FA41B}"/>
              </a:ext>
            </a:extLst>
          </p:cNvPr>
          <p:cNvSpPr txBox="1"/>
          <p:nvPr/>
        </p:nvSpPr>
        <p:spPr>
          <a:xfrm>
            <a:off x="812314" y="1179021"/>
            <a:ext cx="8153400" cy="9571851"/>
          </a:xfrm>
          <a:prstGeom prst="rect">
            <a:avLst/>
          </a:prstGeom>
          <a:noFill/>
        </p:spPr>
        <p:txBody>
          <a:bodyPr wrap="square" rtlCol="0">
            <a:spAutoFit/>
          </a:bodyPr>
          <a:lstStyle/>
          <a:p>
            <a:pPr hangingPunct="0">
              <a:spcAft>
                <a:spcPts val="1800"/>
              </a:spcAft>
            </a:pPr>
            <a:r>
              <a:rPr lang="en-US" sz="5400" b="1" dirty="0">
                <a:solidFill>
                  <a:srgbClr val="2063AA"/>
                </a:solidFill>
              </a:rPr>
              <a:t>Hebrews 10:25…</a:t>
            </a:r>
          </a:p>
          <a:p>
            <a:pPr algn="ctr" hangingPunct="0">
              <a:spcAft>
                <a:spcPts val="2400"/>
              </a:spcAft>
            </a:pPr>
            <a:r>
              <a:rPr lang="en-US" sz="5400" b="1" i="1" dirty="0">
                <a:solidFill>
                  <a:srgbClr val="2063AA"/>
                </a:solidFill>
              </a:rPr>
              <a:t>not </a:t>
            </a:r>
            <a:r>
              <a:rPr lang="en-US" sz="5400" b="1" i="1" dirty="0">
                <a:solidFill>
                  <a:srgbClr val="FF0000"/>
                </a:solidFill>
              </a:rPr>
              <a:t>giving</a:t>
            </a:r>
            <a:r>
              <a:rPr lang="en-US" sz="5400" b="1" i="1" dirty="0">
                <a:solidFill>
                  <a:srgbClr val="2063AA"/>
                </a:solidFill>
              </a:rPr>
              <a:t> </a:t>
            </a:r>
            <a:r>
              <a:rPr lang="en-US" sz="5400" b="1" i="1" dirty="0">
                <a:solidFill>
                  <a:srgbClr val="FF0000"/>
                </a:solidFill>
              </a:rPr>
              <a:t>up</a:t>
            </a:r>
            <a:r>
              <a:rPr lang="en-US" sz="5400" b="1" i="1" dirty="0">
                <a:solidFill>
                  <a:srgbClr val="2063AA"/>
                </a:solidFill>
              </a:rPr>
              <a:t> meeting together (NIV)</a:t>
            </a:r>
          </a:p>
          <a:p>
            <a:pPr algn="ctr" hangingPunct="0">
              <a:spcAft>
                <a:spcPts val="2400"/>
              </a:spcAft>
            </a:pPr>
            <a:r>
              <a:rPr lang="en-US" sz="5400" b="1" i="1" dirty="0">
                <a:solidFill>
                  <a:srgbClr val="2063AA"/>
                </a:solidFill>
              </a:rPr>
              <a:t>not </a:t>
            </a:r>
            <a:r>
              <a:rPr lang="en-US" sz="5400" b="1" i="1" dirty="0">
                <a:solidFill>
                  <a:srgbClr val="FF0000"/>
                </a:solidFill>
              </a:rPr>
              <a:t>neglecting</a:t>
            </a:r>
            <a:r>
              <a:rPr lang="en-US" sz="5400" b="1" i="1" dirty="0">
                <a:solidFill>
                  <a:srgbClr val="2063AA"/>
                </a:solidFill>
              </a:rPr>
              <a:t> to gather together (CSB)</a:t>
            </a:r>
          </a:p>
          <a:p>
            <a:pPr algn="ctr" hangingPunct="0">
              <a:spcAft>
                <a:spcPts val="2400"/>
              </a:spcAft>
            </a:pPr>
            <a:r>
              <a:rPr lang="en-US" sz="5400" b="1" i="1" dirty="0">
                <a:solidFill>
                  <a:srgbClr val="2063AA"/>
                </a:solidFill>
              </a:rPr>
              <a:t>not </a:t>
            </a:r>
            <a:r>
              <a:rPr lang="en-US" sz="5400" b="1" i="1" dirty="0">
                <a:solidFill>
                  <a:srgbClr val="FF0000"/>
                </a:solidFill>
              </a:rPr>
              <a:t>abandoning</a:t>
            </a:r>
            <a:r>
              <a:rPr lang="en-US" sz="5400" b="1" i="1" dirty="0">
                <a:solidFill>
                  <a:srgbClr val="2063AA"/>
                </a:solidFill>
              </a:rPr>
              <a:t> our own meetings (NET)</a:t>
            </a:r>
          </a:p>
          <a:p>
            <a:pPr algn="ctr" hangingPunct="0">
              <a:spcAft>
                <a:spcPts val="2400"/>
              </a:spcAft>
            </a:pPr>
            <a:r>
              <a:rPr lang="en-US" sz="5400" b="1" i="1" dirty="0">
                <a:solidFill>
                  <a:srgbClr val="2063AA"/>
                </a:solidFill>
              </a:rPr>
              <a:t>as </a:t>
            </a:r>
            <a:r>
              <a:rPr lang="en-US" sz="5400" b="1" i="1" dirty="0">
                <a:solidFill>
                  <a:srgbClr val="FF0000"/>
                </a:solidFill>
              </a:rPr>
              <a:t>some are in the habit of doing</a:t>
            </a:r>
          </a:p>
          <a:p>
            <a:endParaRPr lang="en-US" dirty="0"/>
          </a:p>
        </p:txBody>
      </p:sp>
    </p:spTree>
    <p:extLst>
      <p:ext uri="{BB962C8B-B14F-4D97-AF65-F5344CB8AC3E}">
        <p14:creationId xmlns:p14="http://schemas.microsoft.com/office/powerpoint/2010/main" val="717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171700" y="4381500"/>
            <a:ext cx="6324600" cy="3124200"/>
          </a:xfrm>
        </p:spPr>
        <p:txBody>
          <a:bodyPr>
            <a:normAutofit fontScale="90000"/>
          </a:bodyPr>
          <a:lstStyle/>
          <a:p>
            <a:pPr algn="ctr" defTabSz="1981139">
              <a:defRPr/>
            </a:pPr>
            <a:r>
              <a:rPr lang="en-US" sz="7200" dirty="0">
                <a:solidFill>
                  <a:srgbClr val="2063AA"/>
                </a:solidFill>
                <a:ea typeface="+mj-ea"/>
                <a:cs typeface="+mj-cs"/>
              </a:rPr>
              <a:t>Trail Marker #4: </a:t>
            </a:r>
            <a:br>
              <a:rPr lang="en-US" sz="7200" dirty="0">
                <a:solidFill>
                  <a:srgbClr val="2063AA"/>
                </a:solidFill>
                <a:ea typeface="+mj-ea"/>
                <a:cs typeface="+mj-cs"/>
              </a:rPr>
            </a:br>
            <a:r>
              <a:rPr lang="en-US" sz="7200" dirty="0">
                <a:solidFill>
                  <a:srgbClr val="2063AA"/>
                </a:solidFill>
                <a:ea typeface="+mj-ea"/>
                <a:cs typeface="+mj-cs"/>
              </a:rPr>
              <a:t>Godly Mentors and Friends</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18">
            <a:extLst>
              <a:ext uri="{FF2B5EF4-FFF2-40B4-BE49-F238E27FC236}">
                <a16:creationId xmlns:a16="http://schemas.microsoft.com/office/drawing/2014/main" id="{71EDB763-A71D-E249-8C96-93058133C75D}"/>
              </a:ext>
            </a:extLst>
          </p:cNvPr>
          <p:cNvSpPr txBox="1">
            <a:spLocks/>
          </p:cNvSpPr>
          <p:nvPr/>
        </p:nvSpPr>
        <p:spPr>
          <a:xfrm>
            <a:off x="11125200" y="952500"/>
            <a:ext cx="9144000" cy="11430000"/>
          </a:xfrm>
          <a:prstGeom prst="rect">
            <a:avLst/>
          </a:prstGeom>
        </p:spPr>
        <p:txBody>
          <a:bodyPr vert="horz" wrap="square" lIns="198114" tIns="99057" rIns="198114" bIns="99057" numCol="1" anchor="t" anchorCtr="0" compatLnSpc="1">
            <a:prstTxWarp prst="textNoShape">
              <a:avLst/>
            </a:prstTxWarp>
            <a:normAutofit fontScale="92500" lnSpcReduction="20000"/>
          </a:bodyPr>
          <a:lstStyle>
            <a:lvl1pPr marL="741363" indent="-741363" algn="l" defTabSz="1979613" rtl="0" eaLnBrk="1" fontAlgn="base" hangingPunct="1">
              <a:spcBef>
                <a:spcPts val="4338"/>
              </a:spcBef>
              <a:spcAft>
                <a:spcPct val="0"/>
              </a:spcAft>
              <a:buClr>
                <a:srgbClr val="FF0000"/>
              </a:buClr>
              <a:buSzPct val="100000"/>
              <a:buFont typeface="Wingdings 2" charset="2"/>
              <a:buChar char=""/>
              <a:defRPr sz="4800" b="1" kern="1200">
                <a:solidFill>
                  <a:srgbClr val="174576"/>
                </a:solidFill>
                <a:effectLst>
                  <a:outerShdw blurRad="50800" dist="38100" dir="2700000" algn="tl" rotWithShape="0">
                    <a:srgbClr val="000000">
                      <a:alpha val="43000"/>
                    </a:srgbClr>
                  </a:outerShdw>
                </a:effectLst>
                <a:latin typeface="+mn-lt"/>
                <a:ea typeface="ＭＳ Ｐゴシック" charset="-128"/>
                <a:cs typeface="ＭＳ Ｐゴシック" charset="-128"/>
              </a:defRPr>
            </a:lvl1pPr>
            <a:lvl2pPr marL="1484313" indent="-728663" algn="l" defTabSz="1979613" rtl="0" eaLnBrk="1" fontAlgn="base" hangingPunct="1">
              <a:spcBef>
                <a:spcPts val="1300"/>
              </a:spcBef>
              <a:spcAft>
                <a:spcPct val="0"/>
              </a:spcAft>
              <a:buClr>
                <a:srgbClr val="FF0000"/>
              </a:buClr>
              <a:buSzPct val="100000"/>
              <a:buFont typeface="Wingdings" charset="2"/>
              <a:buChar char="Ø"/>
              <a:defRPr sz="43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2pPr>
            <a:lvl3pPr marL="22415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3pPr>
            <a:lvl4pPr marL="2970213" indent="-728663"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4pPr>
            <a:lvl5pPr marL="3727450" indent="-755650" algn="l" defTabSz="1979613" rtl="0" eaLnBrk="1" fontAlgn="base" hangingPunct="1">
              <a:spcBef>
                <a:spcPts val="1300"/>
              </a:spcBef>
              <a:spcAft>
                <a:spcPct val="0"/>
              </a:spcAft>
              <a:buClr>
                <a:schemeClr val="accent1"/>
              </a:buClr>
              <a:buSzPct val="90000"/>
              <a:buFont typeface="Wingdings 2" charset="0"/>
              <a:buChar char=""/>
              <a:defRPr sz="3900" b="1" kern="1200">
                <a:solidFill>
                  <a:srgbClr val="174576"/>
                </a:solidFill>
                <a:effectLst>
                  <a:outerShdw blurRad="50800" dist="38100" dir="2700000" algn="tl" rotWithShape="0">
                    <a:srgbClr val="000000">
                      <a:alpha val="43000"/>
                    </a:srgbClr>
                  </a:outerShdw>
                </a:effectLst>
                <a:latin typeface="+mn-lt"/>
                <a:ea typeface="ＭＳ Ｐゴシック" charset="-128"/>
                <a:cs typeface="+mn-cs"/>
              </a:defRPr>
            </a:lvl5pPr>
            <a:lvl6pPr marL="544813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438702"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42927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419841" indent="-495285" algn="l" defTabSz="1981139" rtl="0" eaLnBrk="1" latinLnBrk="0" hangingPunct="1">
              <a:spcBef>
                <a:spcPct val="20000"/>
              </a:spcBef>
              <a:buFont typeface="Arial" pitchFamily="34" charset="0"/>
              <a:buChar char="•"/>
              <a:defRPr sz="4300" kern="1200">
                <a:solidFill>
                  <a:schemeClr val="tx1"/>
                </a:solidFill>
                <a:latin typeface="+mn-lt"/>
                <a:ea typeface="+mn-ea"/>
                <a:cs typeface="+mn-cs"/>
              </a:defRPr>
            </a:lvl9pPr>
          </a:lstStyle>
          <a:p>
            <a:pPr marL="0" indent="0" algn="ctr">
              <a:buSzPct val="140000"/>
              <a:buFont typeface="Wingdings 2" charset="2"/>
              <a:buNone/>
            </a:pPr>
            <a:r>
              <a:rPr lang="en-US" sz="5800" dirty="0">
                <a:solidFill>
                  <a:srgbClr val="2063AA"/>
                </a:solidFill>
              </a:rPr>
              <a:t>“You surrounded us with God-fearing people.”</a:t>
            </a:r>
          </a:p>
          <a:p>
            <a:pPr marL="924243" indent="-924243">
              <a:buSzPct val="140000"/>
            </a:pPr>
            <a:r>
              <a:rPr lang="en-US" sz="5800" dirty="0">
                <a:solidFill>
                  <a:srgbClr val="2063AA"/>
                </a:solidFill>
              </a:rPr>
              <a:t>Surround children with God-fearing adults</a:t>
            </a:r>
          </a:p>
          <a:p>
            <a:pPr marL="1667193" lvl="1" indent="-924243">
              <a:spcBef>
                <a:spcPts val="1900"/>
              </a:spcBef>
              <a:buSzPct val="140000"/>
            </a:pPr>
            <a:r>
              <a:rPr lang="en-US" sz="5600" dirty="0">
                <a:solidFill>
                  <a:srgbClr val="FF0000"/>
                </a:solidFill>
              </a:rPr>
              <a:t>Other Christian families</a:t>
            </a:r>
          </a:p>
          <a:p>
            <a:pPr marL="1667193" lvl="1" indent="-924243">
              <a:spcBef>
                <a:spcPts val="1900"/>
              </a:spcBef>
              <a:buSzPct val="140000"/>
            </a:pPr>
            <a:r>
              <a:rPr lang="en-US" sz="5600" dirty="0">
                <a:solidFill>
                  <a:srgbClr val="FF0000"/>
                </a:solidFill>
              </a:rPr>
              <a:t>Classroom teachers and small group leaders</a:t>
            </a:r>
          </a:p>
          <a:p>
            <a:pPr marL="924243" indent="-924243">
              <a:buSzPct val="140000"/>
            </a:pPr>
            <a:r>
              <a:rPr lang="en-US" sz="5800" dirty="0">
                <a:solidFill>
                  <a:srgbClr val="2063AA"/>
                </a:solidFill>
              </a:rPr>
              <a:t>Be choosy about your children’s friends</a:t>
            </a:r>
          </a:p>
          <a:p>
            <a:pPr marL="1667193" lvl="1" indent="-924243">
              <a:spcBef>
                <a:spcPts val="1900"/>
              </a:spcBef>
              <a:buSzPct val="140000"/>
            </a:pPr>
            <a:r>
              <a:rPr lang="en-US" sz="5600" dirty="0">
                <a:solidFill>
                  <a:srgbClr val="FF0000"/>
                </a:solidFill>
              </a:rPr>
              <a:t>They need guidance in choosing friends</a:t>
            </a:r>
          </a:p>
          <a:p>
            <a:pPr marL="1667193" lvl="1" indent="-924243">
              <a:spcBef>
                <a:spcPts val="1900"/>
              </a:spcBef>
              <a:buSzPct val="140000"/>
            </a:pPr>
            <a:r>
              <a:rPr lang="en-US" sz="5600" dirty="0">
                <a:solidFill>
                  <a:srgbClr val="FF0000"/>
                </a:solidFill>
              </a:rPr>
              <a:t>Seek out and initiate contact with quality friends</a:t>
            </a:r>
          </a:p>
        </p:txBody>
      </p:sp>
    </p:spTree>
    <p:extLst>
      <p:ext uri="{BB962C8B-B14F-4D97-AF65-F5344CB8AC3E}">
        <p14:creationId xmlns:p14="http://schemas.microsoft.com/office/powerpoint/2010/main" val="92839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6374D1-2E4D-0144-94A3-7FBA09922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0"/>
            <a:ext cx="18288000" cy="10287000"/>
          </a:xfrm>
          <a:prstGeom prst="rect">
            <a:avLst/>
          </a:prstGeom>
          <a:ln>
            <a:solidFill>
              <a:schemeClr val="accent1">
                <a:lumMod val="50000"/>
              </a:schemeClr>
            </a:solidFill>
          </a:ln>
        </p:spPr>
      </p:pic>
    </p:spTree>
    <p:extLst>
      <p:ext uri="{BB962C8B-B14F-4D97-AF65-F5344CB8AC3E}">
        <p14:creationId xmlns:p14="http://schemas.microsoft.com/office/powerpoint/2010/main" val="33695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552700"/>
            <a:ext cx="16687800" cy="8229600"/>
          </a:xfrm>
        </p:spPr>
        <p:txBody>
          <a:bodyPr anchor="t">
            <a:noAutofit/>
          </a:bodyPr>
          <a:lstStyle/>
          <a:p>
            <a:pPr>
              <a:defRPr/>
            </a:pPr>
            <a:r>
              <a:rPr lang="en-US" sz="7200" dirty="0">
                <a:solidFill>
                  <a:srgbClr val="2063AA"/>
                </a:solidFill>
              </a:rPr>
              <a:t>“ </a:t>
            </a:r>
            <a:r>
              <a:rPr lang="en-US" sz="7200" dirty="0">
                <a:solidFill>
                  <a:srgbClr val="FF0000"/>
                </a:solidFill>
              </a:rPr>
              <a:t>CHOOSE</a:t>
            </a:r>
            <a:r>
              <a:rPr lang="en-US" sz="7200" dirty="0">
                <a:solidFill>
                  <a:srgbClr val="2063AA"/>
                </a:solidFill>
              </a:rPr>
              <a:t> </a:t>
            </a:r>
            <a:r>
              <a:rPr lang="en-US" sz="7200" dirty="0">
                <a:solidFill>
                  <a:srgbClr val="FF0000"/>
                </a:solidFill>
              </a:rPr>
              <a:t>for yourselves </a:t>
            </a:r>
            <a:r>
              <a:rPr lang="en-US" sz="7200" dirty="0">
                <a:solidFill>
                  <a:srgbClr val="2063AA"/>
                </a:solidFill>
              </a:rPr>
              <a:t>this day whom you will serve, whether the gods your ancestors served beyond the Euphrates, or the gods of the Amorites, in whose land you are living. But as for </a:t>
            </a:r>
            <a:r>
              <a:rPr lang="en-US" sz="7200" dirty="0">
                <a:solidFill>
                  <a:srgbClr val="FF0000"/>
                </a:solidFill>
              </a:rPr>
              <a:t>ME</a:t>
            </a:r>
            <a:r>
              <a:rPr lang="en-US" sz="7200" dirty="0">
                <a:solidFill>
                  <a:srgbClr val="2063AA"/>
                </a:solidFill>
              </a:rPr>
              <a:t> </a:t>
            </a:r>
            <a:r>
              <a:rPr lang="en-US" sz="7200" dirty="0">
                <a:solidFill>
                  <a:srgbClr val="FF0000"/>
                </a:solidFill>
              </a:rPr>
              <a:t>and MY HOUSEHOLD, we will serve the Lord</a:t>
            </a:r>
            <a:r>
              <a:rPr lang="en-US" sz="7200" dirty="0">
                <a:solidFill>
                  <a:srgbClr val="2063AA"/>
                </a:solidFill>
              </a:rPr>
              <a:t>.” </a:t>
            </a:r>
          </a:p>
        </p:txBody>
      </p:sp>
      <p:sp>
        <p:nvSpPr>
          <p:cNvPr id="3" name="TextBox 2">
            <a:extLst>
              <a:ext uri="{FF2B5EF4-FFF2-40B4-BE49-F238E27FC236}">
                <a16:creationId xmlns:a16="http://schemas.microsoft.com/office/drawing/2014/main" id="{8FF09E8C-4420-5045-B054-29C8BD8ED9C0}"/>
              </a:ext>
            </a:extLst>
          </p:cNvPr>
          <p:cNvSpPr txBox="1"/>
          <p:nvPr/>
        </p:nvSpPr>
        <p:spPr>
          <a:xfrm>
            <a:off x="12192000" y="9505771"/>
            <a:ext cx="6324600" cy="1200329"/>
          </a:xfrm>
          <a:prstGeom prst="rect">
            <a:avLst/>
          </a:prstGeom>
          <a:noFill/>
        </p:spPr>
        <p:txBody>
          <a:bodyPr wrap="square" rtlCol="0">
            <a:spAutoFit/>
          </a:bodyPr>
          <a:lstStyle/>
          <a:p>
            <a:r>
              <a:rPr lang="en-US" sz="7200" b="1" dirty="0">
                <a:solidFill>
                  <a:srgbClr val="2063AA"/>
                </a:solidFill>
                <a:effectLst>
                  <a:outerShdw blurRad="50800" dist="38100" dir="2700000" algn="tl" rotWithShape="0">
                    <a:srgbClr val="000000">
                      <a:alpha val="97000"/>
                    </a:srgbClr>
                  </a:outerShdw>
                </a:effectLst>
                <a:latin typeface="+mj-lt"/>
                <a:ea typeface="+mj-ea"/>
                <a:cs typeface="+mj-cs"/>
              </a:rPr>
              <a:t>(Joshua 24:15)</a:t>
            </a:r>
          </a:p>
        </p:txBody>
      </p:sp>
    </p:spTree>
    <p:extLst>
      <p:ext uri="{BB962C8B-B14F-4D97-AF65-F5344CB8AC3E}">
        <p14:creationId xmlns:p14="http://schemas.microsoft.com/office/powerpoint/2010/main" val="4816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201400"/>
          </a:xfrm>
        </p:spPr>
        <p:txBody>
          <a:bodyPr>
            <a:normAutofit lnSpcReduction="10000"/>
          </a:bodyPr>
          <a:lstStyle/>
          <a:p>
            <a:pPr marL="0" indent="0" algn="ctr">
              <a:buSzPct val="140000"/>
              <a:buNone/>
            </a:pPr>
            <a:r>
              <a:rPr lang="en-US" sz="6500" dirty="0">
                <a:solidFill>
                  <a:srgbClr val="2063AA"/>
                </a:solidFill>
                <a:latin typeface="+mj-lt"/>
                <a:ea typeface="+mj-ea"/>
                <a:cs typeface="+mj-cs"/>
              </a:rPr>
              <a:t>Christianity is Christ! </a:t>
            </a:r>
          </a:p>
          <a:p>
            <a:pPr marL="924243" indent="-924243">
              <a:buSzPct val="140000"/>
            </a:pPr>
            <a:r>
              <a:rPr lang="en-US" sz="5400" dirty="0">
                <a:solidFill>
                  <a:srgbClr val="2063AA"/>
                </a:solidFill>
              </a:rPr>
              <a:t>It is not a lifestyle, rules of </a:t>
            </a:r>
            <a:r>
              <a:rPr lang="en-US" sz="5400" dirty="0">
                <a:solidFill>
                  <a:srgbClr val="2063AA"/>
                </a:solidFill>
                <a:sym typeface="Arial" charset="0"/>
              </a:rPr>
              <a:t>conduct</a:t>
            </a:r>
            <a:r>
              <a:rPr lang="en-US" sz="5400" dirty="0">
                <a:solidFill>
                  <a:srgbClr val="2063AA"/>
                </a:solidFill>
              </a:rPr>
              <a:t>, or an organization. It is a relationship with Jesus who is Christ the Lord. </a:t>
            </a:r>
          </a:p>
          <a:p>
            <a:pPr marL="924243" indent="-924243">
              <a:buSzPct val="140000"/>
            </a:pPr>
            <a:r>
              <a:rPr lang="en-US" sz="5400" dirty="0">
                <a:solidFill>
                  <a:srgbClr val="2063AA"/>
                </a:solidFill>
              </a:rPr>
              <a:t>Christ-focused learning is about loving Jesus and His way of approaching life.</a:t>
            </a:r>
          </a:p>
          <a:p>
            <a:pPr marL="924243" indent="-924243">
              <a:buSzPct val="140000"/>
            </a:pPr>
            <a:r>
              <a:rPr lang="en-US" sz="5400" dirty="0">
                <a:solidFill>
                  <a:srgbClr val="2063AA"/>
                </a:solidFill>
              </a:rPr>
              <a:t>It starts with you being Christ-focused yourself. </a:t>
            </a:r>
          </a:p>
          <a:p>
            <a:pPr marL="0" indent="0">
              <a:buSzPct val="140000"/>
              <a:buNone/>
            </a:pPr>
            <a:endParaRPr lang="en-US" dirty="0">
              <a:solidFill>
                <a:srgbClr val="2063AA"/>
              </a:solidFill>
            </a:endParaRP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313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095500"/>
            <a:ext cx="18059400" cy="8915400"/>
          </a:xfrm>
        </p:spPr>
        <p:txBody>
          <a:bodyPr anchor="t">
            <a:noAutofit/>
          </a:bodyPr>
          <a:lstStyle/>
          <a:p>
            <a:pPr algn="ctr">
              <a:defRPr/>
            </a:pPr>
            <a:r>
              <a:rPr lang="en-US" sz="11500" b="1" dirty="0">
                <a:solidFill>
                  <a:srgbClr val="2063AA"/>
                </a:solidFill>
              </a:rPr>
              <a:t>PRE-DECISION = </a:t>
            </a:r>
            <a:br>
              <a:rPr lang="en-US" sz="11500" b="1" dirty="0">
                <a:solidFill>
                  <a:srgbClr val="2063AA"/>
                </a:solidFill>
              </a:rPr>
            </a:br>
            <a:r>
              <a:rPr lang="en-US" b="1" dirty="0">
                <a:solidFill>
                  <a:srgbClr val="2063AA"/>
                </a:solidFill>
              </a:rPr>
              <a:t>Y</a:t>
            </a:r>
            <a:r>
              <a:rPr lang="en-US" dirty="0">
                <a:solidFill>
                  <a:srgbClr val="2063AA"/>
                </a:solidFill>
              </a:rPr>
              <a:t>ou already have a </a:t>
            </a:r>
            <a:r>
              <a:rPr lang="en-US" dirty="0">
                <a:solidFill>
                  <a:srgbClr val="FF0000"/>
                </a:solidFill>
              </a:rPr>
              <a:t>conviction </a:t>
            </a:r>
            <a:r>
              <a:rPr lang="en-US" dirty="0">
                <a:solidFill>
                  <a:srgbClr val="2063AA"/>
                </a:solidFill>
              </a:rPr>
              <a:t>about something so you know if you are going to do it or not going to do it ahead of time.</a:t>
            </a:r>
            <a:endParaRPr lang="en-US" b="1" dirty="0">
              <a:solidFill>
                <a:srgbClr val="2063AA"/>
              </a:solidFill>
            </a:endParaRPr>
          </a:p>
        </p:txBody>
      </p:sp>
    </p:spTree>
    <p:extLst>
      <p:ext uri="{BB962C8B-B14F-4D97-AF65-F5344CB8AC3E}">
        <p14:creationId xmlns:p14="http://schemas.microsoft.com/office/powerpoint/2010/main" val="157113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201400"/>
          </a:xfrm>
        </p:spPr>
        <p:txBody>
          <a:bodyPr>
            <a:normAutofit/>
          </a:bodyPr>
          <a:lstStyle/>
          <a:p>
            <a:pPr marL="1107123" indent="-1107123">
              <a:buSzPct val="140000"/>
              <a:buBlip>
                <a:blip r:embed="rId3"/>
              </a:buBlip>
            </a:pPr>
            <a:r>
              <a:rPr lang="en-US" sz="5400" dirty="0">
                <a:solidFill>
                  <a:srgbClr val="2063AA"/>
                </a:solidFill>
              </a:rPr>
              <a:t>Loving Jesus </a:t>
            </a:r>
          </a:p>
          <a:p>
            <a:pPr marL="0" indent="0">
              <a:buSzPct val="140000"/>
              <a:buNone/>
            </a:pPr>
            <a:r>
              <a:rPr lang="en-US" sz="5400" i="1" dirty="0">
                <a:solidFill>
                  <a:srgbClr val="2063AA"/>
                </a:solidFill>
                <a:effectLst/>
              </a:rPr>
              <a:t>Jesus said, “Let the little children come to me, and do not hinder them, for the kingdom of heaven belongs to such as these.” </a:t>
            </a:r>
          </a:p>
          <a:p>
            <a:pPr marL="0" indent="0" algn="r">
              <a:spcBef>
                <a:spcPts val="1338"/>
              </a:spcBef>
              <a:buSzPct val="140000"/>
              <a:buNone/>
            </a:pPr>
            <a:r>
              <a:rPr lang="en-US" sz="5400" i="1" dirty="0">
                <a:solidFill>
                  <a:srgbClr val="2063AA"/>
                </a:solidFill>
                <a:effectLst/>
              </a:rPr>
              <a:t>(Matthew 19:14) </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4" name="TextBox 73">
            <a:extLst>
              <a:ext uri="{FF2B5EF4-FFF2-40B4-BE49-F238E27FC236}">
                <a16:creationId xmlns:a16="http://schemas.microsoft.com/office/drawing/2014/main" id="{88E4E9C3-A4B9-4947-86E6-FB6FE592370C}"/>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1</a:t>
            </a:r>
          </a:p>
        </p:txBody>
      </p:sp>
    </p:spTree>
    <p:extLst>
      <p:ext uri="{BB962C8B-B14F-4D97-AF65-F5344CB8AC3E}">
        <p14:creationId xmlns:p14="http://schemas.microsoft.com/office/powerpoint/2010/main" val="273251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201400"/>
          </a:xfrm>
        </p:spPr>
        <p:txBody>
          <a:bodyPr>
            <a:normAutofit/>
          </a:bodyPr>
          <a:lstStyle/>
          <a:p>
            <a:pPr marL="1107123" indent="-1107123">
              <a:buSzPct val="140000"/>
              <a:buBlip>
                <a:blip r:embed="rId3"/>
              </a:buBlip>
            </a:pPr>
            <a:r>
              <a:rPr lang="en-US" sz="5400" dirty="0">
                <a:solidFill>
                  <a:srgbClr val="2063AA"/>
                </a:solidFill>
              </a:rPr>
              <a:t>Loving Jesus</a:t>
            </a:r>
          </a:p>
          <a:p>
            <a:pPr marL="1107123" indent="-1107123">
              <a:buSzPct val="140000"/>
              <a:buBlip>
                <a:blip r:embed="rId3"/>
              </a:buBlip>
            </a:pPr>
            <a:r>
              <a:rPr lang="en-US" sz="5400" dirty="0">
                <a:solidFill>
                  <a:srgbClr val="2063AA"/>
                </a:solidFill>
              </a:rPr>
              <a:t>Wanting that relationship with Jesus</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C81F75CD-C1FE-0640-ACC4-72A5685E5966}"/>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2</a:t>
            </a:r>
          </a:p>
        </p:txBody>
      </p:sp>
    </p:spTree>
    <p:extLst>
      <p:ext uri="{BB962C8B-B14F-4D97-AF65-F5344CB8AC3E}">
        <p14:creationId xmlns:p14="http://schemas.microsoft.com/office/powerpoint/2010/main" val="12370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11201400"/>
          </a:xfrm>
        </p:spPr>
        <p:txBody>
          <a:bodyPr>
            <a:normAutofit/>
          </a:bodyPr>
          <a:lstStyle/>
          <a:p>
            <a:pPr marL="1107123" indent="-1107123">
              <a:buSzPct val="140000"/>
              <a:buBlip>
                <a:blip r:embed="rId3"/>
              </a:buBlip>
            </a:pPr>
            <a:r>
              <a:rPr lang="en-US" sz="5400" dirty="0">
                <a:solidFill>
                  <a:srgbClr val="2063AA"/>
                </a:solidFill>
              </a:rPr>
              <a:t>Loving Jesus</a:t>
            </a:r>
          </a:p>
          <a:p>
            <a:pPr marL="1107123" indent="-1107123">
              <a:buSzPct val="140000"/>
              <a:buBlip>
                <a:blip r:embed="rId3"/>
              </a:buBlip>
            </a:pPr>
            <a:r>
              <a:rPr lang="en-US" sz="5400" dirty="0">
                <a:solidFill>
                  <a:srgbClr val="2063AA"/>
                </a:solidFill>
              </a:rPr>
              <a:t>Wanting that relationship with Jesus</a:t>
            </a:r>
          </a:p>
          <a:p>
            <a:pPr marL="1107123" indent="-1107123">
              <a:buSzPct val="140000"/>
              <a:buBlip>
                <a:blip r:embed="rId3"/>
              </a:buBlip>
            </a:pPr>
            <a:r>
              <a:rPr lang="en-US" sz="5400" dirty="0">
                <a:solidFill>
                  <a:srgbClr val="2063AA"/>
                </a:solidFill>
              </a:rPr>
              <a:t>Loving His Word</a:t>
            </a:r>
          </a:p>
          <a:p>
            <a:pPr marL="0" indent="0" algn="ctr">
              <a:buSzPct val="140000"/>
              <a:buNone/>
            </a:pPr>
            <a:r>
              <a:rPr lang="en-US" sz="5400" i="1" dirty="0">
                <a:solidFill>
                  <a:srgbClr val="FF0000"/>
                </a:solidFill>
                <a:effectLst/>
              </a:rPr>
              <a:t>What message are you sending about the importance of God’s Word in your home? </a:t>
            </a:r>
          </a:p>
          <a:p>
            <a:pPr marL="0" indent="0" algn="ctr">
              <a:buSzPct val="140000"/>
              <a:buNone/>
            </a:pPr>
            <a:r>
              <a:rPr lang="en-US" sz="5400" i="1" dirty="0">
                <a:solidFill>
                  <a:srgbClr val="FF0000"/>
                </a:solidFill>
                <a:effectLst/>
              </a:rPr>
              <a:t>Is it a priority? Are you planning for it?</a:t>
            </a:r>
            <a:endParaRPr lang="en-US" sz="5400" i="1" dirty="0">
              <a:solidFill>
                <a:srgbClr val="FF0000"/>
              </a:solidFill>
            </a:endParaRP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18267DDC-52D6-7D40-AA94-5C033FD0DA85}"/>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3</a:t>
            </a:r>
          </a:p>
        </p:txBody>
      </p:sp>
    </p:spTree>
    <p:extLst>
      <p:ext uri="{BB962C8B-B14F-4D97-AF65-F5344CB8AC3E}">
        <p14:creationId xmlns:p14="http://schemas.microsoft.com/office/powerpoint/2010/main" val="237948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8">
            <a:extLst>
              <a:ext uri="{FF2B5EF4-FFF2-40B4-BE49-F238E27FC236}">
                <a16:creationId xmlns:a16="http://schemas.microsoft.com/office/drawing/2014/main" id="{FD34B70B-A46A-2843-9EB8-FE5C8286B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857500"/>
            <a:ext cx="8534400" cy="7168896"/>
          </a:xfrm>
        </p:spPr>
      </p:pic>
      <p:sp>
        <p:nvSpPr>
          <p:cNvPr id="2" name="Title 1">
            <a:extLst>
              <a:ext uri="{FF2B5EF4-FFF2-40B4-BE49-F238E27FC236}">
                <a16:creationId xmlns:a16="http://schemas.microsoft.com/office/drawing/2014/main" id="{F1A4C9C0-E5CC-2D47-B880-B43CC8886FBB}"/>
              </a:ext>
            </a:extLst>
          </p:cNvPr>
          <p:cNvSpPr>
            <a:spLocks noGrp="1"/>
          </p:cNvSpPr>
          <p:nvPr>
            <p:ph type="title"/>
          </p:nvPr>
        </p:nvSpPr>
        <p:spPr>
          <a:xfrm>
            <a:off x="2057400" y="4076700"/>
            <a:ext cx="6553200" cy="3505200"/>
          </a:xfrm>
        </p:spPr>
        <p:txBody>
          <a:bodyPr>
            <a:normAutofit fontScale="90000"/>
          </a:bodyPr>
          <a:lstStyle/>
          <a:p>
            <a:pPr algn="ctr" defTabSz="1981139">
              <a:defRPr/>
            </a:pPr>
            <a:r>
              <a:rPr lang="en-US" sz="7200" dirty="0">
                <a:solidFill>
                  <a:srgbClr val="2063AA"/>
                </a:solidFill>
                <a:ea typeface="+mj-ea"/>
                <a:cs typeface="+mj-cs"/>
              </a:rPr>
              <a:t>Trail Marker #1: Christ-Focused Learning</a:t>
            </a:r>
          </a:p>
        </p:txBody>
      </p:sp>
      <p:sp>
        <p:nvSpPr>
          <p:cNvPr id="19" name="Content Placeholder 18">
            <a:extLst>
              <a:ext uri="{FF2B5EF4-FFF2-40B4-BE49-F238E27FC236}">
                <a16:creationId xmlns:a16="http://schemas.microsoft.com/office/drawing/2014/main" id="{63C9ADA5-A6F6-FB41-84B1-F2E955C7F139}"/>
              </a:ext>
            </a:extLst>
          </p:cNvPr>
          <p:cNvSpPr>
            <a:spLocks noGrp="1"/>
          </p:cNvSpPr>
          <p:nvPr>
            <p:ph idx="13"/>
          </p:nvPr>
        </p:nvSpPr>
        <p:spPr>
          <a:xfrm>
            <a:off x="11353800" y="1028700"/>
            <a:ext cx="9067800" cy="5902405"/>
          </a:xfrm>
        </p:spPr>
        <p:txBody>
          <a:bodyPr>
            <a:normAutofit/>
          </a:bodyPr>
          <a:lstStyle/>
          <a:p>
            <a:pPr marL="1107123" indent="-1107123">
              <a:spcBef>
                <a:spcPts val="1938"/>
              </a:spcBef>
              <a:buSzPct val="140000"/>
              <a:buBlip>
                <a:blip r:embed="rId3"/>
              </a:buBlip>
            </a:pPr>
            <a:r>
              <a:rPr lang="en-US" sz="5400" dirty="0">
                <a:solidFill>
                  <a:srgbClr val="2063AA"/>
                </a:solidFill>
              </a:rPr>
              <a:t>Loving Jesus</a:t>
            </a:r>
          </a:p>
          <a:p>
            <a:pPr marL="1107123" indent="-1107123">
              <a:spcBef>
                <a:spcPts val="1938"/>
              </a:spcBef>
              <a:buSzPct val="140000"/>
              <a:buBlip>
                <a:blip r:embed="rId3"/>
              </a:buBlip>
            </a:pPr>
            <a:r>
              <a:rPr lang="en-US" sz="5400" dirty="0">
                <a:solidFill>
                  <a:srgbClr val="2063AA"/>
                </a:solidFill>
              </a:rPr>
              <a:t>Wanting that relationship with Jesus</a:t>
            </a:r>
          </a:p>
          <a:p>
            <a:pPr marL="1107123" indent="-1107123">
              <a:spcBef>
                <a:spcPts val="1938"/>
              </a:spcBef>
              <a:buSzPct val="140000"/>
              <a:buBlip>
                <a:blip r:embed="rId3"/>
              </a:buBlip>
            </a:pPr>
            <a:r>
              <a:rPr lang="en-US" sz="5400" dirty="0">
                <a:solidFill>
                  <a:srgbClr val="2063AA"/>
                </a:solidFill>
              </a:rPr>
              <a:t>Loving His Word</a:t>
            </a:r>
          </a:p>
          <a:p>
            <a:pPr marL="1107123" indent="-1107123">
              <a:spcBef>
                <a:spcPts val="1938"/>
              </a:spcBef>
              <a:buSzPct val="140000"/>
              <a:buBlip>
                <a:blip r:embed="rId3"/>
              </a:buBlip>
            </a:pPr>
            <a:r>
              <a:rPr lang="en-US" sz="5400" dirty="0">
                <a:solidFill>
                  <a:srgbClr val="2063AA"/>
                </a:solidFill>
              </a:rPr>
              <a:t>Knowing Their Identity in Christ</a:t>
            </a:r>
          </a:p>
        </p:txBody>
      </p:sp>
      <p:sp>
        <p:nvSpPr>
          <p:cNvPr id="42" name="Rectangle 50">
            <a:extLst>
              <a:ext uri="{FF2B5EF4-FFF2-40B4-BE49-F238E27FC236}">
                <a16:creationId xmlns:a16="http://schemas.microsoft.com/office/drawing/2014/main" id="{9E4BDBD2-C901-4B49-9A0F-B4A67DF6A608}"/>
              </a:ext>
            </a:extLst>
          </p:cNvPr>
          <p:cNvSpPr>
            <a:spLocks noChangeArrowheads="1"/>
          </p:cNvSpPr>
          <p:nvPr/>
        </p:nvSpPr>
        <p:spPr bwMode="auto">
          <a:xfrm>
            <a:off x="0" y="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53">
            <a:extLst>
              <a:ext uri="{FF2B5EF4-FFF2-40B4-BE49-F238E27FC236}">
                <a16:creationId xmlns:a16="http://schemas.microsoft.com/office/drawing/2014/main" id="{D06ED674-CE84-9240-AB76-69BC95AD0671}"/>
              </a:ext>
            </a:extLst>
          </p:cNvPr>
          <p:cNvSpPr>
            <a:spLocks noChangeArrowheads="1"/>
          </p:cNvSpPr>
          <p:nvPr/>
        </p:nvSpPr>
        <p:spPr bwMode="auto">
          <a:xfrm>
            <a:off x="152400" y="152400"/>
            <a:ext cx="213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3BD39ED-7CD9-2944-AF8F-F3D5605FCB72}"/>
              </a:ext>
            </a:extLst>
          </p:cNvPr>
          <p:cNvSpPr txBox="1"/>
          <p:nvPr/>
        </p:nvSpPr>
        <p:spPr>
          <a:xfrm rot="911512">
            <a:off x="19470901" y="484030"/>
            <a:ext cx="1664044" cy="1107996"/>
          </a:xfrm>
          <a:prstGeom prst="rect">
            <a:avLst/>
          </a:prstGeom>
          <a:noFill/>
          <a:ln>
            <a:noFill/>
          </a:ln>
        </p:spPr>
        <p:txBody>
          <a:bodyPr wrap="square" rtlCol="0">
            <a:spAutoFit/>
          </a:bodyPr>
          <a:lstStyle/>
          <a:p>
            <a:pPr algn="ctr"/>
            <a:r>
              <a:rPr lang="en-US" sz="6600" b="1" dirty="0">
                <a:solidFill>
                  <a:srgbClr val="FF0000"/>
                </a:solidFill>
                <a:latin typeface="Comic Sans MS"/>
                <a:cs typeface="Comic Sans MS"/>
              </a:rPr>
              <a:t>4</a:t>
            </a:r>
          </a:p>
        </p:txBody>
      </p:sp>
      <p:sp>
        <p:nvSpPr>
          <p:cNvPr id="3" name="TextBox 2">
            <a:extLst>
              <a:ext uri="{FF2B5EF4-FFF2-40B4-BE49-F238E27FC236}">
                <a16:creationId xmlns:a16="http://schemas.microsoft.com/office/drawing/2014/main" id="{A4CE823B-AA6F-8D45-9CCE-F9A124972766}"/>
              </a:ext>
            </a:extLst>
          </p:cNvPr>
          <p:cNvSpPr txBox="1"/>
          <p:nvPr/>
        </p:nvSpPr>
        <p:spPr>
          <a:xfrm>
            <a:off x="11353800" y="6950155"/>
            <a:ext cx="6629400" cy="5909310"/>
          </a:xfrm>
          <a:prstGeom prst="rect">
            <a:avLst/>
          </a:prstGeom>
          <a:noFill/>
        </p:spPr>
        <p:txBody>
          <a:bodyPr wrap="square" rtlCol="0">
            <a:spAutoFit/>
          </a:bodyPr>
          <a:lstStyle/>
          <a:p>
            <a:r>
              <a:rPr lang="en-US" sz="5200" b="1" i="1" dirty="0">
                <a:solidFill>
                  <a:srgbClr val="FF0000"/>
                </a:solidFill>
              </a:rPr>
              <a:t>In Christ, a dearly loved child of God, one of God’s saints with the Holy Spirit living inside them to help them live to please God</a:t>
            </a:r>
          </a:p>
        </p:txBody>
      </p:sp>
      <p:pic>
        <p:nvPicPr>
          <p:cNvPr id="5" name="Picture 4">
            <a:extLst>
              <a:ext uri="{FF2B5EF4-FFF2-40B4-BE49-F238E27FC236}">
                <a16:creationId xmlns:a16="http://schemas.microsoft.com/office/drawing/2014/main" id="{A773BC35-E05D-474E-A7B4-EC9A7A68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6476" y="8022134"/>
            <a:ext cx="3225124" cy="4171950"/>
          </a:xfrm>
          <a:prstGeom prst="rect">
            <a:avLst/>
          </a:prstGeom>
        </p:spPr>
      </p:pic>
    </p:spTree>
    <p:extLst>
      <p:ext uri="{BB962C8B-B14F-4D97-AF65-F5344CB8AC3E}">
        <p14:creationId xmlns:p14="http://schemas.microsoft.com/office/powerpoint/2010/main" val="2678708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MP Slides - Retreat">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MP Slides - Retreat">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MP Slides - Retreat">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DMP Slides - Retreat.ppt</Template>
  <TotalTime>9348</TotalTime>
  <Pages>0</Pages>
  <Words>789</Words>
  <Characters>0</Characters>
  <Application>Microsoft Macintosh PowerPoint</Application>
  <PresentationFormat>Custom</PresentationFormat>
  <Lines>0</Lines>
  <Paragraphs>104</Paragraphs>
  <Slides>22</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ＭＳ Ｐゴシック</vt:lpstr>
      <vt:lpstr>ヒラギノ角ゴ ProN W3</vt:lpstr>
      <vt:lpstr>Arial</vt:lpstr>
      <vt:lpstr>Calibri</vt:lpstr>
      <vt:lpstr>Cambria</vt:lpstr>
      <vt:lpstr>Comic Sans MS</vt:lpstr>
      <vt:lpstr>Corbel</vt:lpstr>
      <vt:lpstr>Gabriola</vt:lpstr>
      <vt:lpstr>Wingdings</vt:lpstr>
      <vt:lpstr>Wingdings 2</vt:lpstr>
      <vt:lpstr>DMP Slides - Retreat</vt:lpstr>
      <vt:lpstr>2_DMP Slides - Retreat</vt:lpstr>
      <vt:lpstr>1_DMP Slides - Retreat</vt:lpstr>
      <vt:lpstr>PowerPoint Presentation</vt:lpstr>
      <vt:lpstr>PATHWAY = a way of achieving a desired result; a course of action</vt:lpstr>
      <vt:lpstr>“ CHOOSE for yourselves this day whom you will serve, whether the gods your ancestors served beyond the Euphrates, or the gods of the Amorites, in whose land you are living. But as for ME and MY HOUSEHOLD, we will serve the Lord.” </vt:lpstr>
      <vt:lpstr>Trail Marker #1: Christ-Focused Learning</vt:lpstr>
      <vt:lpstr>PRE-DECISION =  You already have a conviction about something so you know if you are going to do it or not going to do it ahead of time.</vt:lpstr>
      <vt:lpstr>Trail Marker #1: Christ-Focused Learning</vt:lpstr>
      <vt:lpstr>Trail Marker #1: Christ-Focused Learning</vt:lpstr>
      <vt:lpstr>Trail Marker #1: Christ-Focused Learning</vt:lpstr>
      <vt:lpstr>Trail Marker #1: Christ-Focused Learning</vt:lpstr>
      <vt:lpstr>Trail Marker #1: Christ-Focused Learning</vt:lpstr>
      <vt:lpstr>Trail Marker #1: Christ-Focused Learning</vt:lpstr>
      <vt:lpstr>Key truth…</vt:lpstr>
      <vt:lpstr>Trail Marker #1: Christ-Focused Learning</vt:lpstr>
      <vt:lpstr>Trail Marker #2:  The Family Team</vt:lpstr>
      <vt:lpstr>Trail Marker #2:  The Family Team</vt:lpstr>
      <vt:lpstr>Trail Marker #2:  The Family Team</vt:lpstr>
      <vt:lpstr>Trail Marker #2:  The Family Team</vt:lpstr>
      <vt:lpstr>Trail Marker #3:  Local Church Commitment</vt:lpstr>
      <vt:lpstr>Trail Marker #3:  Local Church Commitment</vt:lpstr>
      <vt:lpstr>PowerPoint Presentation</vt:lpstr>
      <vt:lpstr>Trail Marker #4:  Godly Mentors and Friends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Redmond</dc:creator>
  <cp:lastModifiedBy>Melanie Newton</cp:lastModifiedBy>
  <cp:revision>888</cp:revision>
  <dcterms:created xsi:type="dcterms:W3CDTF">2013-09-18T20:39:09Z</dcterms:created>
  <dcterms:modified xsi:type="dcterms:W3CDTF">2022-10-19T22:10:55Z</dcterms:modified>
</cp:coreProperties>
</file>